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67" r:id="rId5"/>
    <p:sldId id="259" r:id="rId6"/>
    <p:sldId id="260" r:id="rId7"/>
    <p:sldId id="261" r:id="rId8"/>
    <p:sldId id="263" r:id="rId9"/>
    <p:sldId id="266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/>
    <p:restoredTop sz="96327"/>
  </p:normalViewPr>
  <p:slideViewPr>
    <p:cSldViewPr snapToGrid="0">
      <p:cViewPr varScale="1">
        <p:scale>
          <a:sx n="113" d="100"/>
          <a:sy n="113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Olsen" userId="eaf7516c-d7a8-45b3-a53c-e3f63788528b" providerId="ADAL" clId="{2C06125B-BAF6-4275-A187-99E69A3B8E22}"/>
    <pc:docChg chg="custSel modSld">
      <pc:chgData name="Lasse Olsen" userId="eaf7516c-d7a8-45b3-a53c-e3f63788528b" providerId="ADAL" clId="{2C06125B-BAF6-4275-A187-99E69A3B8E22}" dt="2023-10-30T09:43:52.336" v="51" actId="20577"/>
      <pc:docMkLst>
        <pc:docMk/>
      </pc:docMkLst>
      <pc:sldChg chg="modSp mod">
        <pc:chgData name="Lasse Olsen" userId="eaf7516c-d7a8-45b3-a53c-e3f63788528b" providerId="ADAL" clId="{2C06125B-BAF6-4275-A187-99E69A3B8E22}" dt="2023-10-30T08:56:49.466" v="10" actId="20577"/>
        <pc:sldMkLst>
          <pc:docMk/>
          <pc:sldMk cId="3372185767" sldId="263"/>
        </pc:sldMkLst>
        <pc:spChg chg="mod">
          <ac:chgData name="Lasse Olsen" userId="eaf7516c-d7a8-45b3-a53c-e3f63788528b" providerId="ADAL" clId="{2C06125B-BAF6-4275-A187-99E69A3B8E22}" dt="2023-10-30T08:56:49.466" v="10" actId="20577"/>
          <ac:spMkLst>
            <pc:docMk/>
            <pc:sldMk cId="3372185767" sldId="263"/>
            <ac:spMk id="3" creationId="{9753EE94-8EA3-33AA-B7D1-1CD4E453F81F}"/>
          </ac:spMkLst>
        </pc:spChg>
      </pc:sldChg>
      <pc:sldChg chg="modSp mod">
        <pc:chgData name="Lasse Olsen" userId="eaf7516c-d7a8-45b3-a53c-e3f63788528b" providerId="ADAL" clId="{2C06125B-BAF6-4275-A187-99E69A3B8E22}" dt="2023-10-30T09:43:52.336" v="51" actId="20577"/>
        <pc:sldMkLst>
          <pc:docMk/>
          <pc:sldMk cId="1010883386" sldId="264"/>
        </pc:sldMkLst>
        <pc:spChg chg="mod">
          <ac:chgData name="Lasse Olsen" userId="eaf7516c-d7a8-45b3-a53c-e3f63788528b" providerId="ADAL" clId="{2C06125B-BAF6-4275-A187-99E69A3B8E22}" dt="2023-10-30T09:43:52.336" v="51" actId="20577"/>
          <ac:spMkLst>
            <pc:docMk/>
            <pc:sldMk cId="1010883386" sldId="264"/>
            <ac:spMk id="3" creationId="{F652C51E-9827-A9CF-1A8B-E87B1424E66A}"/>
          </ac:spMkLst>
        </pc:spChg>
      </pc:sldChg>
    </pc:docChg>
  </pc:docChgLst>
  <pc:docChgLst>
    <pc:chgData name="Lasse Olsen" userId="eaf7516c-d7a8-45b3-a53c-e3f63788528b" providerId="ADAL" clId="{4C00BC26-AF46-42EF-9564-D1F17E744EDF}"/>
    <pc:docChg chg="modSld">
      <pc:chgData name="Lasse Olsen" userId="eaf7516c-d7a8-45b3-a53c-e3f63788528b" providerId="ADAL" clId="{4C00BC26-AF46-42EF-9564-D1F17E744EDF}" dt="2023-10-31T13:51:07.088" v="19" actId="20577"/>
      <pc:docMkLst>
        <pc:docMk/>
      </pc:docMkLst>
      <pc:sldChg chg="modSp mod">
        <pc:chgData name="Lasse Olsen" userId="eaf7516c-d7a8-45b3-a53c-e3f63788528b" providerId="ADAL" clId="{4C00BC26-AF46-42EF-9564-D1F17E744EDF}" dt="2023-10-31T13:51:07.088" v="19" actId="20577"/>
        <pc:sldMkLst>
          <pc:docMk/>
          <pc:sldMk cId="1010883386" sldId="264"/>
        </pc:sldMkLst>
        <pc:spChg chg="mod">
          <ac:chgData name="Lasse Olsen" userId="eaf7516c-d7a8-45b3-a53c-e3f63788528b" providerId="ADAL" clId="{4C00BC26-AF46-42EF-9564-D1F17E744EDF}" dt="2023-10-31T13:51:07.088" v="19" actId="20577"/>
          <ac:spMkLst>
            <pc:docMk/>
            <pc:sldMk cId="1010883386" sldId="264"/>
            <ac:spMk id="3" creationId="{F652C51E-9827-A9CF-1A8B-E87B1424E66A}"/>
          </ac:spMkLst>
        </pc:spChg>
      </pc:sldChg>
    </pc:docChg>
  </pc:docChgLst>
  <pc:docChgLst>
    <pc:chgData name="Lasse Olsen" userId="eaf7516c-d7a8-45b3-a53c-e3f63788528b" providerId="ADAL" clId="{6FEB8056-92E1-4A74-9C01-FF2772BE0791}"/>
    <pc:docChg chg="custSel modSld">
      <pc:chgData name="Lasse Olsen" userId="eaf7516c-d7a8-45b3-a53c-e3f63788528b" providerId="ADAL" clId="{6FEB8056-92E1-4A74-9C01-FF2772BE0791}" dt="2023-10-26T09:17:21.719" v="519" actId="20577"/>
      <pc:docMkLst>
        <pc:docMk/>
      </pc:docMkLst>
      <pc:sldChg chg="modSp mod">
        <pc:chgData name="Lasse Olsen" userId="eaf7516c-d7a8-45b3-a53c-e3f63788528b" providerId="ADAL" clId="{6FEB8056-92E1-4A74-9C01-FF2772BE0791}" dt="2023-10-26T09:14:04.448" v="465" actId="20577"/>
        <pc:sldMkLst>
          <pc:docMk/>
          <pc:sldMk cId="1340359605" sldId="257"/>
        </pc:sldMkLst>
        <pc:spChg chg="mod">
          <ac:chgData name="Lasse Olsen" userId="eaf7516c-d7a8-45b3-a53c-e3f63788528b" providerId="ADAL" clId="{6FEB8056-92E1-4A74-9C01-FF2772BE0791}" dt="2023-10-26T09:14:04.448" v="465" actId="20577"/>
          <ac:spMkLst>
            <pc:docMk/>
            <pc:sldMk cId="1340359605" sldId="257"/>
            <ac:spMk id="5" creationId="{200B5563-40A4-BEEF-C90A-689A12B8BAD1}"/>
          </ac:spMkLst>
        </pc:spChg>
      </pc:sldChg>
      <pc:sldChg chg="modSp mod">
        <pc:chgData name="Lasse Olsen" userId="eaf7516c-d7a8-45b3-a53c-e3f63788528b" providerId="ADAL" clId="{6FEB8056-92E1-4A74-9C01-FF2772BE0791}" dt="2023-10-26T08:02:33.383" v="8" actId="20577"/>
        <pc:sldMkLst>
          <pc:docMk/>
          <pc:sldMk cId="1008754720" sldId="259"/>
        </pc:sldMkLst>
        <pc:spChg chg="mod">
          <ac:chgData name="Lasse Olsen" userId="eaf7516c-d7a8-45b3-a53c-e3f63788528b" providerId="ADAL" clId="{6FEB8056-92E1-4A74-9C01-FF2772BE0791}" dt="2023-10-26T08:02:33.383" v="8" actId="20577"/>
          <ac:spMkLst>
            <pc:docMk/>
            <pc:sldMk cId="1008754720" sldId="259"/>
            <ac:spMk id="3" creationId="{B3819D8F-2908-C94F-8DF2-FAA2F775E160}"/>
          </ac:spMkLst>
        </pc:spChg>
      </pc:sldChg>
      <pc:sldChg chg="modSp mod">
        <pc:chgData name="Lasse Olsen" userId="eaf7516c-d7a8-45b3-a53c-e3f63788528b" providerId="ADAL" clId="{6FEB8056-92E1-4A74-9C01-FF2772BE0791}" dt="2023-10-26T08:03:26.096" v="38" actId="20577"/>
        <pc:sldMkLst>
          <pc:docMk/>
          <pc:sldMk cId="436124926" sldId="261"/>
        </pc:sldMkLst>
        <pc:spChg chg="mod">
          <ac:chgData name="Lasse Olsen" userId="eaf7516c-d7a8-45b3-a53c-e3f63788528b" providerId="ADAL" clId="{6FEB8056-92E1-4A74-9C01-FF2772BE0791}" dt="2023-10-26T08:03:26.096" v="38" actId="20577"/>
          <ac:spMkLst>
            <pc:docMk/>
            <pc:sldMk cId="436124926" sldId="261"/>
            <ac:spMk id="3" creationId="{D984E408-2DBC-A5F7-D36E-C037E04DC0FE}"/>
          </ac:spMkLst>
        </pc:spChg>
      </pc:sldChg>
      <pc:sldChg chg="modSp mod">
        <pc:chgData name="Lasse Olsen" userId="eaf7516c-d7a8-45b3-a53c-e3f63788528b" providerId="ADAL" clId="{6FEB8056-92E1-4A74-9C01-FF2772BE0791}" dt="2023-10-26T08:07:14.126" v="352" actId="20577"/>
        <pc:sldMkLst>
          <pc:docMk/>
          <pc:sldMk cId="3372185767" sldId="263"/>
        </pc:sldMkLst>
        <pc:spChg chg="mod">
          <ac:chgData name="Lasse Olsen" userId="eaf7516c-d7a8-45b3-a53c-e3f63788528b" providerId="ADAL" clId="{6FEB8056-92E1-4A74-9C01-FF2772BE0791}" dt="2023-10-26T08:07:14.126" v="352" actId="20577"/>
          <ac:spMkLst>
            <pc:docMk/>
            <pc:sldMk cId="3372185767" sldId="263"/>
            <ac:spMk id="3" creationId="{9753EE94-8EA3-33AA-B7D1-1CD4E453F81F}"/>
          </ac:spMkLst>
        </pc:spChg>
      </pc:sldChg>
      <pc:sldChg chg="modSp mod">
        <pc:chgData name="Lasse Olsen" userId="eaf7516c-d7a8-45b3-a53c-e3f63788528b" providerId="ADAL" clId="{6FEB8056-92E1-4A74-9C01-FF2772BE0791}" dt="2023-10-26T09:17:21.719" v="519" actId="20577"/>
        <pc:sldMkLst>
          <pc:docMk/>
          <pc:sldMk cId="1010883386" sldId="264"/>
        </pc:sldMkLst>
        <pc:spChg chg="mod">
          <ac:chgData name="Lasse Olsen" userId="eaf7516c-d7a8-45b3-a53c-e3f63788528b" providerId="ADAL" clId="{6FEB8056-92E1-4A74-9C01-FF2772BE0791}" dt="2023-10-26T09:17:21.719" v="519" actId="20577"/>
          <ac:spMkLst>
            <pc:docMk/>
            <pc:sldMk cId="1010883386" sldId="264"/>
            <ac:spMk id="3" creationId="{F652C51E-9827-A9CF-1A8B-E87B1424E66A}"/>
          </ac:spMkLst>
        </pc:spChg>
      </pc:sldChg>
    </pc:docChg>
  </pc:docChgLst>
  <pc:docChgLst>
    <pc:chgData name="Lasse Olsen" userId="eaf7516c-d7a8-45b3-a53c-e3f63788528b" providerId="ADAL" clId="{0F15AB39-A381-4771-8742-F1FE7EB286D1}"/>
    <pc:docChg chg="custSel modSld">
      <pc:chgData name="Lasse Olsen" userId="eaf7516c-d7a8-45b3-a53c-e3f63788528b" providerId="ADAL" clId="{0F15AB39-A381-4771-8742-F1FE7EB286D1}" dt="2023-11-02T06:22:52.390" v="109" actId="20577"/>
      <pc:docMkLst>
        <pc:docMk/>
      </pc:docMkLst>
      <pc:sldChg chg="modSp mod">
        <pc:chgData name="Lasse Olsen" userId="eaf7516c-d7a8-45b3-a53c-e3f63788528b" providerId="ADAL" clId="{0F15AB39-A381-4771-8742-F1FE7EB286D1}" dt="2023-11-02T06:12:18.907" v="71" actId="20577"/>
        <pc:sldMkLst>
          <pc:docMk/>
          <pc:sldMk cId="436124926" sldId="261"/>
        </pc:sldMkLst>
        <pc:spChg chg="mod">
          <ac:chgData name="Lasse Olsen" userId="eaf7516c-d7a8-45b3-a53c-e3f63788528b" providerId="ADAL" clId="{0F15AB39-A381-4771-8742-F1FE7EB286D1}" dt="2023-11-02T06:12:18.907" v="71" actId="20577"/>
          <ac:spMkLst>
            <pc:docMk/>
            <pc:sldMk cId="436124926" sldId="261"/>
            <ac:spMk id="3" creationId="{D984E408-2DBC-A5F7-D36E-C037E04DC0FE}"/>
          </ac:spMkLst>
        </pc:spChg>
      </pc:sldChg>
      <pc:sldChg chg="modSp mod">
        <pc:chgData name="Lasse Olsen" userId="eaf7516c-d7a8-45b3-a53c-e3f63788528b" providerId="ADAL" clId="{0F15AB39-A381-4771-8742-F1FE7EB286D1}" dt="2023-11-02T06:10:08.926" v="49" actId="20577"/>
        <pc:sldMkLst>
          <pc:docMk/>
          <pc:sldMk cId="3372185767" sldId="263"/>
        </pc:sldMkLst>
        <pc:spChg chg="mod">
          <ac:chgData name="Lasse Olsen" userId="eaf7516c-d7a8-45b3-a53c-e3f63788528b" providerId="ADAL" clId="{0F15AB39-A381-4771-8742-F1FE7EB286D1}" dt="2023-11-02T06:10:08.926" v="49" actId="20577"/>
          <ac:spMkLst>
            <pc:docMk/>
            <pc:sldMk cId="3372185767" sldId="263"/>
            <ac:spMk id="3" creationId="{9753EE94-8EA3-33AA-B7D1-1CD4E453F81F}"/>
          </ac:spMkLst>
        </pc:spChg>
      </pc:sldChg>
      <pc:sldChg chg="modSp mod">
        <pc:chgData name="Lasse Olsen" userId="eaf7516c-d7a8-45b3-a53c-e3f63788528b" providerId="ADAL" clId="{0F15AB39-A381-4771-8742-F1FE7EB286D1}" dt="2023-11-02T06:22:52.390" v="109" actId="20577"/>
        <pc:sldMkLst>
          <pc:docMk/>
          <pc:sldMk cId="1010883386" sldId="264"/>
        </pc:sldMkLst>
        <pc:spChg chg="mod">
          <ac:chgData name="Lasse Olsen" userId="eaf7516c-d7a8-45b3-a53c-e3f63788528b" providerId="ADAL" clId="{0F15AB39-A381-4771-8742-F1FE7EB286D1}" dt="2023-11-02T06:22:52.390" v="109" actId="20577"/>
          <ac:spMkLst>
            <pc:docMk/>
            <pc:sldMk cId="1010883386" sldId="264"/>
            <ac:spMk id="3" creationId="{F652C51E-9827-A9CF-1A8B-E87B1424E66A}"/>
          </ac:spMkLst>
        </pc:spChg>
      </pc:sldChg>
    </pc:docChg>
  </pc:docChgLst>
  <pc:docChgLst>
    <pc:chgData name="Lasse Olsen" userId="eaf7516c-d7a8-45b3-a53c-e3f63788528b" providerId="ADAL" clId="{E6981847-1BCB-4762-8BCC-EAE33E2985F7}"/>
    <pc:docChg chg="custSel modSld">
      <pc:chgData name="Lasse Olsen" userId="eaf7516c-d7a8-45b3-a53c-e3f63788528b" providerId="ADAL" clId="{E6981847-1BCB-4762-8BCC-EAE33E2985F7}" dt="2023-11-01T10:01:38.993" v="115" actId="20577"/>
      <pc:docMkLst>
        <pc:docMk/>
      </pc:docMkLst>
      <pc:sldChg chg="modSp mod">
        <pc:chgData name="Lasse Olsen" userId="eaf7516c-d7a8-45b3-a53c-e3f63788528b" providerId="ADAL" clId="{E6981847-1BCB-4762-8BCC-EAE33E2985F7}" dt="2023-11-01T10:01:38.993" v="115" actId="20577"/>
        <pc:sldMkLst>
          <pc:docMk/>
          <pc:sldMk cId="1010883386" sldId="264"/>
        </pc:sldMkLst>
        <pc:spChg chg="mod">
          <ac:chgData name="Lasse Olsen" userId="eaf7516c-d7a8-45b3-a53c-e3f63788528b" providerId="ADAL" clId="{E6981847-1BCB-4762-8BCC-EAE33E2985F7}" dt="2023-11-01T10:01:38.993" v="115" actId="20577"/>
          <ac:spMkLst>
            <pc:docMk/>
            <pc:sldMk cId="1010883386" sldId="264"/>
            <ac:spMk id="3" creationId="{F652C51E-9827-A9CF-1A8B-E87B1424E66A}"/>
          </ac:spMkLst>
        </pc:spChg>
      </pc:sldChg>
    </pc:docChg>
  </pc:docChgLst>
  <pc:docChgLst>
    <pc:chgData name="Lasse Olsen" userId="eaf7516c-d7a8-45b3-a53c-e3f63788528b" providerId="ADAL" clId="{29FD30C7-A0D9-4A9D-9CC2-7E7CE5E18800}"/>
    <pc:docChg chg="custSel modSld">
      <pc:chgData name="Lasse Olsen" userId="eaf7516c-d7a8-45b3-a53c-e3f63788528b" providerId="ADAL" clId="{29FD30C7-A0D9-4A9D-9CC2-7E7CE5E18800}" dt="2023-10-24T10:30:16.955" v="272" actId="20577"/>
      <pc:docMkLst>
        <pc:docMk/>
      </pc:docMkLst>
      <pc:sldChg chg="modSp mod">
        <pc:chgData name="Lasse Olsen" userId="eaf7516c-d7a8-45b3-a53c-e3f63788528b" providerId="ADAL" clId="{29FD30C7-A0D9-4A9D-9CC2-7E7CE5E18800}" dt="2023-10-24T10:30:16.955" v="272" actId="20577"/>
        <pc:sldMkLst>
          <pc:docMk/>
          <pc:sldMk cId="436124926" sldId="261"/>
        </pc:sldMkLst>
        <pc:spChg chg="mod">
          <ac:chgData name="Lasse Olsen" userId="eaf7516c-d7a8-45b3-a53c-e3f63788528b" providerId="ADAL" clId="{29FD30C7-A0D9-4A9D-9CC2-7E7CE5E18800}" dt="2023-10-24T10:30:16.955" v="272" actId="20577"/>
          <ac:spMkLst>
            <pc:docMk/>
            <pc:sldMk cId="436124926" sldId="261"/>
            <ac:spMk id="3" creationId="{D984E408-2DBC-A5F7-D36E-C037E04DC0FE}"/>
          </ac:spMkLst>
        </pc:spChg>
      </pc:sldChg>
      <pc:sldChg chg="modSp mod">
        <pc:chgData name="Lasse Olsen" userId="eaf7516c-d7a8-45b3-a53c-e3f63788528b" providerId="ADAL" clId="{29FD30C7-A0D9-4A9D-9CC2-7E7CE5E18800}" dt="2023-10-24T09:12:52.202" v="268" actId="20577"/>
        <pc:sldMkLst>
          <pc:docMk/>
          <pc:sldMk cId="600719926" sldId="262"/>
        </pc:sldMkLst>
        <pc:spChg chg="mod">
          <ac:chgData name="Lasse Olsen" userId="eaf7516c-d7a8-45b3-a53c-e3f63788528b" providerId="ADAL" clId="{29FD30C7-A0D9-4A9D-9CC2-7E7CE5E18800}" dt="2023-10-24T09:12:52.202" v="268" actId="20577"/>
          <ac:spMkLst>
            <pc:docMk/>
            <pc:sldMk cId="600719926" sldId="262"/>
            <ac:spMk id="3" creationId="{E4664189-0AA4-99F2-91AA-106460944DA1}"/>
          </ac:spMkLst>
        </pc:spChg>
      </pc:sldChg>
      <pc:sldChg chg="modSp mod">
        <pc:chgData name="Lasse Olsen" userId="eaf7516c-d7a8-45b3-a53c-e3f63788528b" providerId="ADAL" clId="{29FD30C7-A0D9-4A9D-9CC2-7E7CE5E18800}" dt="2023-10-24T08:42:55.544" v="265" actId="20577"/>
        <pc:sldMkLst>
          <pc:docMk/>
          <pc:sldMk cId="3372185767" sldId="263"/>
        </pc:sldMkLst>
        <pc:spChg chg="mod">
          <ac:chgData name="Lasse Olsen" userId="eaf7516c-d7a8-45b3-a53c-e3f63788528b" providerId="ADAL" clId="{29FD30C7-A0D9-4A9D-9CC2-7E7CE5E18800}" dt="2023-10-24T08:42:55.544" v="265" actId="20577"/>
          <ac:spMkLst>
            <pc:docMk/>
            <pc:sldMk cId="3372185767" sldId="263"/>
            <ac:spMk id="3" creationId="{9753EE94-8EA3-33AA-B7D1-1CD4E453F81F}"/>
          </ac:spMkLst>
        </pc:spChg>
      </pc:sldChg>
      <pc:sldChg chg="modSp mod">
        <pc:chgData name="Lasse Olsen" userId="eaf7516c-d7a8-45b3-a53c-e3f63788528b" providerId="ADAL" clId="{29FD30C7-A0D9-4A9D-9CC2-7E7CE5E18800}" dt="2023-10-24T08:36:22.315" v="25" actId="20577"/>
        <pc:sldMkLst>
          <pc:docMk/>
          <pc:sldMk cId="1010883386" sldId="264"/>
        </pc:sldMkLst>
        <pc:spChg chg="mod">
          <ac:chgData name="Lasse Olsen" userId="eaf7516c-d7a8-45b3-a53c-e3f63788528b" providerId="ADAL" clId="{29FD30C7-A0D9-4A9D-9CC2-7E7CE5E18800}" dt="2023-10-24T08:36:22.315" v="25" actId="20577"/>
          <ac:spMkLst>
            <pc:docMk/>
            <pc:sldMk cId="1010883386" sldId="264"/>
            <ac:spMk id="3" creationId="{F652C51E-9827-A9CF-1A8B-E87B1424E66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BFEC2-4975-4411-AE68-08436BBE45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FFAE9C-E71A-4115-AE28-73D1D48AFACC}">
      <dgm:prSet/>
      <dgm:spPr/>
      <dgm:t>
        <a:bodyPr/>
        <a:lstStyle/>
        <a:p>
          <a:r>
            <a:rPr lang="nb-NO"/>
            <a:t>Det mangler sentrumsnære leilighetsalternativ</a:t>
          </a:r>
          <a:endParaRPr lang="en-US"/>
        </a:p>
      </dgm:t>
    </dgm:pt>
    <dgm:pt modelId="{DCD087DE-44C1-4275-9CE9-A2B4FEFD327D}" type="parTrans" cxnId="{79BDE8A2-FDDB-4FA4-8013-95A93536F8A2}">
      <dgm:prSet/>
      <dgm:spPr/>
      <dgm:t>
        <a:bodyPr/>
        <a:lstStyle/>
        <a:p>
          <a:endParaRPr lang="en-US"/>
        </a:p>
      </dgm:t>
    </dgm:pt>
    <dgm:pt modelId="{9F4678E7-994A-479F-81A1-26747941EB88}" type="sibTrans" cxnId="{79BDE8A2-FDDB-4FA4-8013-95A93536F8A2}">
      <dgm:prSet/>
      <dgm:spPr/>
      <dgm:t>
        <a:bodyPr/>
        <a:lstStyle/>
        <a:p>
          <a:endParaRPr lang="en-US"/>
        </a:p>
      </dgm:t>
    </dgm:pt>
    <dgm:pt modelId="{16A463E5-C21C-4768-88A1-1BFFE59FF347}">
      <dgm:prSet/>
      <dgm:spPr/>
      <dgm:t>
        <a:bodyPr/>
        <a:lstStyle/>
        <a:p>
          <a:r>
            <a:rPr lang="nb-NO"/>
            <a:t>Det mangler byggbare tomter.</a:t>
          </a:r>
          <a:endParaRPr lang="en-US"/>
        </a:p>
      </dgm:t>
    </dgm:pt>
    <dgm:pt modelId="{2C64DD53-0545-44E7-A80F-9848460E2113}" type="parTrans" cxnId="{4D0C647D-BAD3-4A4A-A899-8FC6BAC02BB6}">
      <dgm:prSet/>
      <dgm:spPr/>
      <dgm:t>
        <a:bodyPr/>
        <a:lstStyle/>
        <a:p>
          <a:endParaRPr lang="en-US"/>
        </a:p>
      </dgm:t>
    </dgm:pt>
    <dgm:pt modelId="{FA399878-DBCF-4028-A80D-18C06286BC9F}" type="sibTrans" cxnId="{4D0C647D-BAD3-4A4A-A899-8FC6BAC02BB6}">
      <dgm:prSet/>
      <dgm:spPr/>
      <dgm:t>
        <a:bodyPr/>
        <a:lstStyle/>
        <a:p>
          <a:endParaRPr lang="en-US"/>
        </a:p>
      </dgm:t>
    </dgm:pt>
    <dgm:pt modelId="{6AF80E77-2FF1-479A-9112-4460C8D740A4}">
      <dgm:prSet/>
      <dgm:spPr/>
      <dgm:t>
        <a:bodyPr/>
        <a:lstStyle/>
        <a:p>
          <a:r>
            <a:rPr lang="nb-NO"/>
            <a:t>Universelt utformede boenheter ønskes.</a:t>
          </a:r>
          <a:endParaRPr lang="en-US"/>
        </a:p>
      </dgm:t>
    </dgm:pt>
    <dgm:pt modelId="{949AAB95-B5AE-4130-BF05-23FCBC96148A}" type="parTrans" cxnId="{1F699CE9-90C4-4357-BF08-5C06314E7DEC}">
      <dgm:prSet/>
      <dgm:spPr/>
      <dgm:t>
        <a:bodyPr/>
        <a:lstStyle/>
        <a:p>
          <a:endParaRPr lang="en-US"/>
        </a:p>
      </dgm:t>
    </dgm:pt>
    <dgm:pt modelId="{203CAE50-ED65-47FC-9895-F42371863B5E}" type="sibTrans" cxnId="{1F699CE9-90C4-4357-BF08-5C06314E7DEC}">
      <dgm:prSet/>
      <dgm:spPr/>
      <dgm:t>
        <a:bodyPr/>
        <a:lstStyle/>
        <a:p>
          <a:endParaRPr lang="en-US"/>
        </a:p>
      </dgm:t>
    </dgm:pt>
    <dgm:pt modelId="{39553D19-4656-4743-97FD-60F8FA939712}">
      <dgm:prSet/>
      <dgm:spPr/>
      <dgm:t>
        <a:bodyPr/>
        <a:lstStyle/>
        <a:p>
          <a:r>
            <a:rPr lang="nb-NO"/>
            <a:t>Vi trenger flere leiligheter/rom for personer med lav boevne, samt eldre.</a:t>
          </a:r>
          <a:endParaRPr lang="en-US"/>
        </a:p>
      </dgm:t>
    </dgm:pt>
    <dgm:pt modelId="{38423676-10F8-4153-8324-327F3AFBEE68}" type="parTrans" cxnId="{B52E36B8-40F3-4598-BA8D-FD9DB875C199}">
      <dgm:prSet/>
      <dgm:spPr/>
      <dgm:t>
        <a:bodyPr/>
        <a:lstStyle/>
        <a:p>
          <a:endParaRPr lang="en-US"/>
        </a:p>
      </dgm:t>
    </dgm:pt>
    <dgm:pt modelId="{44202A73-8934-45F5-81E8-321F10CE02A9}" type="sibTrans" cxnId="{B52E36B8-40F3-4598-BA8D-FD9DB875C199}">
      <dgm:prSet/>
      <dgm:spPr/>
      <dgm:t>
        <a:bodyPr/>
        <a:lstStyle/>
        <a:p>
          <a:endParaRPr lang="en-US"/>
        </a:p>
      </dgm:t>
    </dgm:pt>
    <dgm:pt modelId="{6DD7D273-B512-408E-A261-FC634FFA4B38}" type="pres">
      <dgm:prSet presAssocID="{EB8BFEC2-4975-4411-AE68-08436BBE45B7}" presName="linear" presStyleCnt="0">
        <dgm:presLayoutVars>
          <dgm:animLvl val="lvl"/>
          <dgm:resizeHandles val="exact"/>
        </dgm:presLayoutVars>
      </dgm:prSet>
      <dgm:spPr/>
    </dgm:pt>
    <dgm:pt modelId="{C8F5C444-F0FC-482A-97D8-1CBE67609073}" type="pres">
      <dgm:prSet presAssocID="{F3FFAE9C-E71A-4115-AE28-73D1D48AFA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248A4B-BC9B-4465-8CC5-451BAE22B8AB}" type="pres">
      <dgm:prSet presAssocID="{9F4678E7-994A-479F-81A1-26747941EB88}" presName="spacer" presStyleCnt="0"/>
      <dgm:spPr/>
    </dgm:pt>
    <dgm:pt modelId="{B910557D-9DE8-417F-9A4B-CCCDB162E397}" type="pres">
      <dgm:prSet presAssocID="{16A463E5-C21C-4768-88A1-1BFFE59FF3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7BA026-48C0-4B23-A340-A06CB026E94C}" type="pres">
      <dgm:prSet presAssocID="{FA399878-DBCF-4028-A80D-18C06286BC9F}" presName="spacer" presStyleCnt="0"/>
      <dgm:spPr/>
    </dgm:pt>
    <dgm:pt modelId="{DAB3159B-932C-40A4-A543-7E124A2E4F97}" type="pres">
      <dgm:prSet presAssocID="{6AF80E77-2FF1-479A-9112-4460C8D740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86DDCB-2B24-43BF-B9D4-1C1E78AFEE19}" type="pres">
      <dgm:prSet presAssocID="{203CAE50-ED65-47FC-9895-F42371863B5E}" presName="spacer" presStyleCnt="0"/>
      <dgm:spPr/>
    </dgm:pt>
    <dgm:pt modelId="{72A62626-E77F-4B0F-8C54-7820A8FAA4E3}" type="pres">
      <dgm:prSet presAssocID="{39553D19-4656-4743-97FD-60F8FA9397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CE7027-CEB4-43DA-87D7-B261F882D176}" type="presOf" srcId="{F3FFAE9C-E71A-4115-AE28-73D1D48AFACC}" destId="{C8F5C444-F0FC-482A-97D8-1CBE67609073}" srcOrd="0" destOrd="0" presId="urn:microsoft.com/office/officeart/2005/8/layout/vList2"/>
    <dgm:cxn modelId="{70683763-AE8C-4B19-9310-01B4E5E8CF6A}" type="presOf" srcId="{6AF80E77-2FF1-479A-9112-4460C8D740A4}" destId="{DAB3159B-932C-40A4-A543-7E124A2E4F97}" srcOrd="0" destOrd="0" presId="urn:microsoft.com/office/officeart/2005/8/layout/vList2"/>
    <dgm:cxn modelId="{4D0C647D-BAD3-4A4A-A899-8FC6BAC02BB6}" srcId="{EB8BFEC2-4975-4411-AE68-08436BBE45B7}" destId="{16A463E5-C21C-4768-88A1-1BFFE59FF347}" srcOrd="1" destOrd="0" parTransId="{2C64DD53-0545-44E7-A80F-9848460E2113}" sibTransId="{FA399878-DBCF-4028-A80D-18C06286BC9F}"/>
    <dgm:cxn modelId="{9F817B81-A513-4934-AA05-D0F1747B9BDD}" type="presOf" srcId="{EB8BFEC2-4975-4411-AE68-08436BBE45B7}" destId="{6DD7D273-B512-408E-A261-FC634FFA4B38}" srcOrd="0" destOrd="0" presId="urn:microsoft.com/office/officeart/2005/8/layout/vList2"/>
    <dgm:cxn modelId="{B92FEE90-247A-4A02-B8DF-F38689AD6719}" type="presOf" srcId="{16A463E5-C21C-4768-88A1-1BFFE59FF347}" destId="{B910557D-9DE8-417F-9A4B-CCCDB162E397}" srcOrd="0" destOrd="0" presId="urn:microsoft.com/office/officeart/2005/8/layout/vList2"/>
    <dgm:cxn modelId="{CA0B65A1-6332-4F3A-B911-E9824773B879}" type="presOf" srcId="{39553D19-4656-4743-97FD-60F8FA939712}" destId="{72A62626-E77F-4B0F-8C54-7820A8FAA4E3}" srcOrd="0" destOrd="0" presId="urn:microsoft.com/office/officeart/2005/8/layout/vList2"/>
    <dgm:cxn modelId="{79BDE8A2-FDDB-4FA4-8013-95A93536F8A2}" srcId="{EB8BFEC2-4975-4411-AE68-08436BBE45B7}" destId="{F3FFAE9C-E71A-4115-AE28-73D1D48AFACC}" srcOrd="0" destOrd="0" parTransId="{DCD087DE-44C1-4275-9CE9-A2B4FEFD327D}" sibTransId="{9F4678E7-994A-479F-81A1-26747941EB88}"/>
    <dgm:cxn modelId="{B52E36B8-40F3-4598-BA8D-FD9DB875C199}" srcId="{EB8BFEC2-4975-4411-AE68-08436BBE45B7}" destId="{39553D19-4656-4743-97FD-60F8FA939712}" srcOrd="3" destOrd="0" parTransId="{38423676-10F8-4153-8324-327F3AFBEE68}" sibTransId="{44202A73-8934-45F5-81E8-321F10CE02A9}"/>
    <dgm:cxn modelId="{1F699CE9-90C4-4357-BF08-5C06314E7DEC}" srcId="{EB8BFEC2-4975-4411-AE68-08436BBE45B7}" destId="{6AF80E77-2FF1-479A-9112-4460C8D740A4}" srcOrd="2" destOrd="0" parTransId="{949AAB95-B5AE-4130-BF05-23FCBC96148A}" sibTransId="{203CAE50-ED65-47FC-9895-F42371863B5E}"/>
    <dgm:cxn modelId="{B4F4B274-41F6-4F03-9EAE-5EA142BA62E5}" type="presParOf" srcId="{6DD7D273-B512-408E-A261-FC634FFA4B38}" destId="{C8F5C444-F0FC-482A-97D8-1CBE67609073}" srcOrd="0" destOrd="0" presId="urn:microsoft.com/office/officeart/2005/8/layout/vList2"/>
    <dgm:cxn modelId="{EE594CFC-1E7E-47D5-8016-E4B38BD3FA9C}" type="presParOf" srcId="{6DD7D273-B512-408E-A261-FC634FFA4B38}" destId="{66248A4B-BC9B-4465-8CC5-451BAE22B8AB}" srcOrd="1" destOrd="0" presId="urn:microsoft.com/office/officeart/2005/8/layout/vList2"/>
    <dgm:cxn modelId="{ECCDAB15-6CF0-4A7A-BBA8-DB6BE79C7B58}" type="presParOf" srcId="{6DD7D273-B512-408E-A261-FC634FFA4B38}" destId="{B910557D-9DE8-417F-9A4B-CCCDB162E397}" srcOrd="2" destOrd="0" presId="urn:microsoft.com/office/officeart/2005/8/layout/vList2"/>
    <dgm:cxn modelId="{19D2B9D3-C0DD-4E5B-8B47-631B8491BEA6}" type="presParOf" srcId="{6DD7D273-B512-408E-A261-FC634FFA4B38}" destId="{647BA026-48C0-4B23-A340-A06CB026E94C}" srcOrd="3" destOrd="0" presId="urn:microsoft.com/office/officeart/2005/8/layout/vList2"/>
    <dgm:cxn modelId="{8021BD9E-882D-498D-AE2B-A9C5256292C7}" type="presParOf" srcId="{6DD7D273-B512-408E-A261-FC634FFA4B38}" destId="{DAB3159B-932C-40A4-A543-7E124A2E4F97}" srcOrd="4" destOrd="0" presId="urn:microsoft.com/office/officeart/2005/8/layout/vList2"/>
    <dgm:cxn modelId="{AA6A4500-FBBB-42F7-93A7-EC818CC39CD9}" type="presParOf" srcId="{6DD7D273-B512-408E-A261-FC634FFA4B38}" destId="{D986DDCB-2B24-43BF-B9D4-1C1E78AFEE19}" srcOrd="5" destOrd="0" presId="urn:microsoft.com/office/officeart/2005/8/layout/vList2"/>
    <dgm:cxn modelId="{425DF7EC-DCE0-4CC8-83AD-20107008C800}" type="presParOf" srcId="{6DD7D273-B512-408E-A261-FC634FFA4B38}" destId="{72A62626-E77F-4B0F-8C54-7820A8FAA4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5C444-F0FC-482A-97D8-1CBE67609073}">
      <dsp:nvSpPr>
        <dsp:cNvPr id="0" name=""/>
        <dsp:cNvSpPr/>
      </dsp:nvSpPr>
      <dsp:spPr>
        <a:xfrm>
          <a:off x="0" y="763838"/>
          <a:ext cx="105156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Det mangler sentrumsnære leilighetsalternativ</a:t>
          </a:r>
          <a:endParaRPr lang="en-US" sz="2700" kern="1200"/>
        </a:p>
      </dsp:txBody>
      <dsp:txXfrm>
        <a:off x="31613" y="795451"/>
        <a:ext cx="10452374" cy="584369"/>
      </dsp:txXfrm>
    </dsp:sp>
    <dsp:sp modelId="{B910557D-9DE8-417F-9A4B-CCCDB162E397}">
      <dsp:nvSpPr>
        <dsp:cNvPr id="0" name=""/>
        <dsp:cNvSpPr/>
      </dsp:nvSpPr>
      <dsp:spPr>
        <a:xfrm>
          <a:off x="0" y="1489193"/>
          <a:ext cx="10515600" cy="64759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Det mangler byggbare tomter.</a:t>
          </a:r>
          <a:endParaRPr lang="en-US" sz="2700" kern="1200"/>
        </a:p>
      </dsp:txBody>
      <dsp:txXfrm>
        <a:off x="31613" y="1520806"/>
        <a:ext cx="10452374" cy="584369"/>
      </dsp:txXfrm>
    </dsp:sp>
    <dsp:sp modelId="{DAB3159B-932C-40A4-A543-7E124A2E4F97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Universelt utformede boenheter ønskes.</a:t>
          </a:r>
          <a:endParaRPr lang="en-US" sz="2700" kern="1200"/>
        </a:p>
      </dsp:txBody>
      <dsp:txXfrm>
        <a:off x="31613" y="2246162"/>
        <a:ext cx="10452374" cy="584369"/>
      </dsp:txXfrm>
    </dsp:sp>
    <dsp:sp modelId="{72A62626-E77F-4B0F-8C54-7820A8FAA4E3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Vi trenger flere leiligheter/rom for personer med lav boevne, samt eldre.</a:t>
          </a:r>
          <a:endParaRPr lang="en-US" sz="2700" kern="1200"/>
        </a:p>
      </dsp:txBody>
      <dsp:txXfrm>
        <a:off x="31613" y="2971517"/>
        <a:ext cx="104523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2A464-D182-CA1D-53DF-4AAE7FF29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4DCA23-EF69-4B05-0F09-D5488A395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F84358-C5BE-7127-B972-FDFB385D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19F9F4-8187-F59B-6745-040F5588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82BC53-B23B-07E4-BC39-36E01C64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6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A64169-AB04-EC5D-4E1A-DAEBA6EB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E21F656-D503-8BF8-D812-80D16BB21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593859-A1D0-DDF3-CA5F-624E77A3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8CBCC6-92D7-CB8C-F247-F4CB4AAC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5DF7E1-946A-4DB4-6866-ECA0C8F0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47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CC835A7-A117-BE96-D3E5-593172D14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BDD989-9476-210A-DE3A-E7B766D6B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703793-62EB-9F85-752F-862CF23A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80CEE5-317A-0093-A80B-9997D66B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B81AF5-A8DF-3F6F-DEAE-185E5377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37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44E4B-E083-D027-A0CA-08CF870B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5D046-8E7E-D383-F27A-FEB58C61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1DEB15-61F3-376E-E6F2-0BCE6098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6B2B0A-C7D7-6163-F238-1C1396EA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FD7B52-4D45-3D03-298C-12D88667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3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1F7C64-01E4-16EF-9B0C-7F57F22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0063E5-5565-9980-45EE-0FF1CFFD7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47F396-76C8-DC34-01D9-D7E866CA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57B87F-16DC-D82A-44D8-FC4C1674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B47E1F-2003-7148-220E-7DE12911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0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22B637-85B5-F7BE-803B-C22E53C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3A12A-FF04-B761-4C10-283ACC620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89A8C8-0AC0-D4B6-DCCC-9A65366D5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FAC5EA-2284-AFFC-E708-DB257624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E24998-6BA2-2B78-3786-A52D8735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E5AE6C-9BC1-AB79-D7DA-BAB9844E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1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0F28C6-C5CD-9CC4-A332-316E2C33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94F11D-0EB4-D20A-F17D-A23E8293F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489139-10D3-41E4-59E5-CC3DA5577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1023E4-4B55-DFE9-ADB9-B7CAE2E18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4DA947-F9E4-078B-94B2-9CCED8EC5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14AA691-8AA5-E84D-4A84-51F6B4CA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7A032A-940E-B320-327A-D469AD9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C5A8F3E-DBC2-3D8A-ED8A-4066D567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4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3D84E2-A208-5385-5BFA-5E1B300E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2D056F-6A47-FC87-D664-B0BD245F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7374E8-4AC3-FC12-139E-86716F42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8F5CF8-E2DE-D91E-816F-8104DB75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79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6A803FC-034B-3CC9-C3E2-BF6A249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4F554D-01C6-D466-617B-5E49E6CC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B60A2D-9FC8-EC00-90C2-3801402B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97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0CB84-BE34-F8C7-5F4E-3B4DA9B0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90E26A-DDD0-68E1-05FA-89C10A3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F466E0-48B9-4FCD-8669-C53169E75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B103EF-1491-54B4-A12B-949D0055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529282-8082-CECF-BB7D-16B55FC6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77A056-DB8C-AD80-339D-68D8B5BC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0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E8C63C-B1F8-C4C8-8F71-95F53952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465CD35-9C00-6990-77B0-D5574E49B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6E6A5F-5329-C634-F921-C912D4259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8A4B6B-F237-854A-378B-C2345001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722895-C06D-5FF3-04FE-7CB0C16C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A2FDAD-E8D9-A146-5BC2-1670EF7F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6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69C034C-921D-7B93-775C-7A3087A8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A053EB-0D96-45B5-01D9-AD6D9BCF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ADAB4D-2DCD-61F6-AD53-570582C47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183A-ABCD-B745-8675-CA2A107ED834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DDDBF-B0F1-42F5-8451-E78E084B9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C73F48-8E11-BABF-55FE-E0B79DBD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D41E-899E-A34C-844E-CFF7CDFDB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6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25A2B4-0B25-7AC6-3033-1058FD47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687" y="1764407"/>
            <a:ext cx="6997148" cy="2310312"/>
          </a:xfrm>
        </p:spPr>
        <p:txBody>
          <a:bodyPr>
            <a:normAutofit/>
          </a:bodyPr>
          <a:lstStyle/>
          <a:p>
            <a:r>
              <a:rPr lang="nb-NO" sz="5200" dirty="0">
                <a:solidFill>
                  <a:schemeClr val="tx2"/>
                </a:solidFill>
                <a:latin typeface="+mn-lt"/>
              </a:rPr>
              <a:t>Temaplan </a:t>
            </a:r>
            <a:r>
              <a:rPr lang="nb-NO" sz="5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bærekraftig boligutvikling</a:t>
            </a:r>
            <a:r>
              <a:rPr lang="nb-NO" sz="5200" dirty="0">
                <a:solidFill>
                  <a:schemeClr val="tx2"/>
                </a:solidFill>
                <a:latin typeface="+mn-lt"/>
              </a:rPr>
              <a:t> </a:t>
            </a:r>
            <a:endParaRPr lang="nb-NO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D6137F-F621-DFEA-659D-6FA2B86BF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Krødsherad kommune 2024-2033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0B5563-40A4-BEEF-C90A-689A12B8BAD1}"/>
              </a:ext>
            </a:extLst>
          </p:cNvPr>
          <p:cNvSpPr txBox="1"/>
          <p:nvPr/>
        </p:nvSpPr>
        <p:spPr>
          <a:xfrm>
            <a:off x="378691" y="318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solidFill>
                  <a:schemeClr val="tx2"/>
                </a:solidFill>
                <a:latin typeface="+mn-lt"/>
              </a:rPr>
              <a:t>B-sak, formannskapet, 12.10.2023- 02.11.2023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35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CD7D0-BD0B-BC32-0D6A-34AEA4F7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n-lt"/>
              </a:rPr>
              <a:t>Temaer for drøfting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664189-0AA4-99F2-91AA-10646094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10"/>
            <a:ext cx="10515600" cy="541250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vi sikre at den planlagte økningen i antall boliger i Krødsherad bidrar til et variert og inkluderende boligmarked som møter behovene til både dagens og fremtidens innbyggere? Hvordan kan vi sikre at de nye boligene som bygges i sentrumsområdene på Krøderen og Noresund bidrar til å styrke disse områdene som levende og attraktive lokalsamfunn?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boligutvikling bli en del av en strategi for å tiltrekke seg nye innbyggere til Krødsherad, og hvordan kan vi sørge for at disse blir en integrert del av lokalsamfunnet? (Hvem skal vi satse på?)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kan kommunen best ta en større rolle i eiendomsutviklingen for å møteboligbehovene til innbyggerne? Hvilke konkrete tiltak bør prioriteres?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b-NO" sz="2000" dirty="0">
                <a:solidFill>
                  <a:srgbClr val="000000"/>
                </a:solidFill>
                <a:effectLst/>
              </a:rPr>
              <a:t>Hvordan skal planen for bærekraftig boligutvikling ta hensyn til behovene til eldre innbyggere, personer med funksjonsnedsettelse og personer med lav boevne for å sikre at de kan bo trygt og komfortabelt i sine egne hjem?</a:t>
            </a:r>
          </a:p>
          <a:p>
            <a:pPr marL="0" indent="0">
              <a:lnSpc>
                <a:spcPct val="120000"/>
              </a:lnSpc>
              <a:buNone/>
            </a:pPr>
            <a:endParaRPr lang="nb-NO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071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966E04-8FA2-5BEB-42CB-8CDDB023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>
                <a:latin typeface="+mn-lt"/>
              </a:rPr>
              <a:t>Bakgrunn for Temaplanen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186F84-8D3C-C61F-62E3-51DCA9A1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b-NO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Hovedmålet med temaplanen bærekraftig boligutvikling er i tillegg til økt bosetting- «</a:t>
            </a:r>
            <a:r>
              <a:rPr lang="nb-NO" sz="22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å sikre gode og varierte boliger til våre eksisterende og nye innbyggere, </a:t>
            </a:r>
            <a:r>
              <a:rPr lang="nb-NO" sz="2200" b="1" i="1">
                <a:ea typeface="Calibri" panose="020F0502020204030204" pitchFamily="34" charset="0"/>
                <a:cs typeface="Times New Roman" panose="02020603050405020304" pitchFamily="18" charset="0"/>
              </a:rPr>
              <a:t>samt legge til rette for at det er ledige tomter å bygge på»</a:t>
            </a:r>
          </a:p>
          <a:p>
            <a:pPr marL="0" indent="0">
              <a:buNone/>
            </a:pPr>
            <a:endParaRPr lang="nb-NO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200"/>
              <a:t>En </a:t>
            </a:r>
            <a:r>
              <a:rPr lang="nb-NO" sz="2200" b="1" i="1"/>
              <a:t>aldrende befolkning </a:t>
            </a:r>
            <a:r>
              <a:rPr lang="nb-NO" sz="2200"/>
              <a:t>tilsier at vi også må tenke andre </a:t>
            </a:r>
            <a:r>
              <a:rPr lang="nb-NO" sz="2200" b="1" i="1"/>
              <a:t>og nye boløsninger og boligtyper</a:t>
            </a:r>
            <a:r>
              <a:rPr lang="nb-NO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98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3EC4F6-519E-88F9-5C94-B68909EF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b-NO" sz="5400">
                <a:solidFill>
                  <a:srgbClr val="FFFFFF"/>
                </a:solidFill>
              </a:rPr>
              <a:t>Dagens situasjon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2C51E-9827-A9CF-1A8B-E87B1424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lnSpcReduction="10000"/>
          </a:bodyPr>
          <a:lstStyle/>
          <a:p>
            <a:r>
              <a:rPr lang="nb-NO" sz="2200" dirty="0"/>
              <a:t>Pr. nå Ingen dedikerte administrative ressurser knyttet til boligutvikling</a:t>
            </a:r>
          </a:p>
          <a:p>
            <a:r>
              <a:rPr lang="nb-NO" sz="2200" dirty="0"/>
              <a:t>Ordfører er kommunens eiendomskontakt, den praksisen fortsetter nå med ny ordfører</a:t>
            </a:r>
          </a:p>
          <a:p>
            <a:r>
              <a:rPr lang="nb-NO" sz="2200" dirty="0"/>
              <a:t>Få ledige, byggeklare tomter</a:t>
            </a:r>
          </a:p>
          <a:p>
            <a:r>
              <a:rPr lang="nb-NO" sz="2200" dirty="0"/>
              <a:t>Ingen lokale boligutviklere.</a:t>
            </a:r>
          </a:p>
          <a:p>
            <a:r>
              <a:rPr lang="nb-NO" sz="2200" dirty="0"/>
              <a:t>Krødsherad har pr. nå Vikens laveste boligbygging de siste 8 år.</a:t>
            </a:r>
          </a:p>
          <a:p>
            <a:r>
              <a:rPr lang="nb-NO" sz="2200" dirty="0"/>
              <a:t>Krødsherad kommune eier mange boliger, med forholdsvis stort vedlikeholdsetterslep</a:t>
            </a:r>
          </a:p>
          <a:p>
            <a:r>
              <a:rPr lang="nb-NO" sz="2200" dirty="0"/>
              <a:t>Omtrent alle boliger i bygda er eneboliger</a:t>
            </a:r>
          </a:p>
          <a:p>
            <a:r>
              <a:rPr lang="nb-NO" sz="2200" dirty="0"/>
              <a:t>Husbanken har en rekke finansielle verktøy som pr. nå Ikke benyttes- </a:t>
            </a:r>
            <a:r>
              <a:rPr lang="nb-NO" sz="2200" dirty="0" err="1"/>
              <a:t>Distriksstsone</a:t>
            </a:r>
            <a:r>
              <a:rPr lang="nb-NO" sz="2200"/>
              <a:t> –utkantkommune, det </a:t>
            </a:r>
            <a:r>
              <a:rPr lang="nb-NO" sz="2200" dirty="0"/>
              <a:t>gir oss noe mere muligheter som bør sees på</a:t>
            </a:r>
          </a:p>
        </p:txBody>
      </p:sp>
    </p:spTree>
    <p:extLst>
      <p:ext uri="{BB962C8B-B14F-4D97-AF65-F5344CB8AC3E}">
        <p14:creationId xmlns:p14="http://schemas.microsoft.com/office/powerpoint/2010/main" val="101088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52E8B-2EB4-0E95-A304-11261C37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317C7F-6951-F9C8-E8D5-0F67F67F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6BD478-9C5C-FC1C-A38A-28C08E6E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9" y="0"/>
            <a:ext cx="1199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2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87A807-8748-65C8-CEF6-E6D775BB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>
                <a:latin typeface="+mn-lt"/>
              </a:rPr>
              <a:t>Hovedmål 2024-2033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819D8F-2908-C94F-8DF2-FAA2F775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numCol="2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 Det skal bygges minst 10 nye boliger i Krødsherad hvert år de neste 10 årene.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Nye leilighetsbygg trengs i første rekke og prioriteres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 skal bygges minst 8 boliger tilpasset personer med manglende boevne, i løpet av de neste 5 årene.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Boligene skal fortrinnsvis bygges rundt sentrumsområdene på Krøderen og Noresund.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Bærekraftige bygg, infrastruktur og Universell utforming skal legges til grunn.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2: Kommunen skal få minst 15 nye innbyggere hvert år de neste 10 årene. 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Prøve å få utflyttede tilbake, og sesongarbeidere til å bosette seg permanent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Tiltrekke oss nye innflyttere, arbeidere til helsetjenesten og gjerne barnefamilier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Tiltrekke oss pendlere, som kan jobbe i andre kommuner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Bosette flere fritidsinnbyggere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Tilrettelegge for flyktninger</a:t>
            </a:r>
            <a:endParaRPr lang="nb-NO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3: Kommunen skal ta større rolle i eiendomsutviklingen i Krødsherad</a:t>
            </a:r>
            <a:endParaRPr lang="nb-NO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Selge eldre kommunal boligmasse, investere i nye prosjekter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500" dirty="0">
                <a:cs typeface="Times New Roman" panose="02020603050405020304" pitchFamily="18" charset="0"/>
              </a:rPr>
              <a:t>Opprette boligkontakt/ eiendomsansvarlig, til å hjelpe utbyggere-interesserte i å etablere seg med bolig eller næring.</a:t>
            </a:r>
          </a:p>
          <a:p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100875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7C799B-C9D7-4F57-B01E-CA6F4732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1D6571-FDAB-EC14-5CCF-39F12407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>
                <a:latin typeface="+mn-lt"/>
              </a:rPr>
              <a:t>Konklusjon så langt etter medvirkning	</a:t>
            </a:r>
          </a:p>
        </p:txBody>
      </p:sp>
      <p:graphicFrame>
        <p:nvGraphicFramePr>
          <p:cNvPr id="14" name="Plassholder for innhold 2">
            <a:extLst>
              <a:ext uri="{FF2B5EF4-FFF2-40B4-BE49-F238E27FC236}">
                <a16:creationId xmlns:a16="http://schemas.microsoft.com/office/drawing/2014/main" id="{E169A5DB-E041-1AB4-FF0A-D750DB7B9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2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40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2A96AE1-4AB1-80C7-432D-1FD34566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latin typeface="+mn-lt"/>
              </a:rPr>
              <a:t>Veien videre - boligstrategi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84E408-2DBC-A5F7-D36E-C037E04D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nb-NO" dirty="0"/>
              <a:t>Saken ble drøftet i formannskapet 12.10.2023. Drøftes nå 02.11.2023</a:t>
            </a:r>
          </a:p>
          <a:p>
            <a:r>
              <a:rPr lang="nb-NO" dirty="0"/>
              <a:t>Administrasjonen tar råd, tips med seg fra begge møter og ferdigstiller planen</a:t>
            </a:r>
          </a:p>
          <a:p>
            <a:r>
              <a:rPr lang="nb-NO" dirty="0"/>
              <a:t>Planen presenteres for nytt formannskap for førstegangsbehandling, og signalene innarbeides i budsjettforslag.</a:t>
            </a:r>
          </a:p>
          <a:p>
            <a:r>
              <a:rPr lang="nb-NO" dirty="0"/>
              <a:t>Planen legges ut på høring</a:t>
            </a:r>
          </a:p>
          <a:p>
            <a:r>
              <a:rPr lang="nb-NO" dirty="0"/>
              <a:t>Kommentarer/ merknader behandles og plan presenteres for andregangsbehandling i formannskap, og vedtas i kommunestyre.</a:t>
            </a:r>
          </a:p>
          <a:p>
            <a:r>
              <a:rPr lang="nb-NO" dirty="0"/>
              <a:t>Planen settes i arbeid i tråd med budsjett og økonomiplan</a:t>
            </a:r>
          </a:p>
        </p:txBody>
      </p:sp>
    </p:spTree>
    <p:extLst>
      <p:ext uri="{BB962C8B-B14F-4D97-AF65-F5344CB8AC3E}">
        <p14:creationId xmlns:p14="http://schemas.microsoft.com/office/powerpoint/2010/main" val="4361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4D33F-53E5-D04C-3A3A-D49A9429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Boligutbygging </a:t>
            </a:r>
            <a:r>
              <a:rPr lang="nb-NO" dirty="0" err="1"/>
              <a:t>Olbergsmoen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53EE94-8EA3-33AA-B7D1-1CD4E453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Infrastruktur igangsatt – ferdig 1.5.2024</a:t>
            </a:r>
          </a:p>
          <a:p>
            <a:r>
              <a:rPr lang="nb-NO" dirty="0"/>
              <a:t>Oppstart «salg» ved årsskiftet. Mest leiligheter, men også 6-7 boligtomter</a:t>
            </a:r>
          </a:p>
          <a:p>
            <a:r>
              <a:rPr lang="nb-NO" dirty="0"/>
              <a:t>Sandvold uttaler at «dersom kommunen er med på 10 enheter, bygger vi 20» (totalt 30)</a:t>
            </a:r>
          </a:p>
          <a:p>
            <a:r>
              <a:rPr lang="nb-NO" dirty="0"/>
              <a:t>Utbygger ønsker å legge til rette for ulike bo-konsepter som f.eks. «prøvebo», «leie før eie»</a:t>
            </a:r>
          </a:p>
          <a:p>
            <a:r>
              <a:rPr lang="nb-NO" dirty="0"/>
              <a:t>Utbygger har utstrakt samarbeid med </a:t>
            </a:r>
            <a:r>
              <a:rPr lang="nb-NO" dirty="0" err="1"/>
              <a:t>Ringbo</a:t>
            </a:r>
            <a:r>
              <a:rPr lang="nb-NO" dirty="0"/>
              <a:t> på tilsvarende prosjekt- Ringerike</a:t>
            </a:r>
          </a:p>
          <a:p>
            <a:r>
              <a:rPr lang="nb-NO" dirty="0"/>
              <a:t>Avtalt møte med </a:t>
            </a:r>
            <a:r>
              <a:rPr lang="nb-NO" dirty="0" err="1"/>
              <a:t>Ringbo</a:t>
            </a:r>
            <a:r>
              <a:rPr lang="nb-NO" dirty="0"/>
              <a:t>, Sandvold Boliger og Husbanken sammen med Ordfører-14.11-2023.</a:t>
            </a:r>
          </a:p>
          <a:p>
            <a:r>
              <a:rPr lang="nb-NO" dirty="0" err="1"/>
              <a:t>Ringbo</a:t>
            </a:r>
            <a:r>
              <a:rPr lang="nb-NO" dirty="0"/>
              <a:t> kommer gjerne og presenterer sitt konsept «boligbyggelag/borettslag» for politikerne hvis ønskelig. Flere muligheter her</a:t>
            </a:r>
          </a:p>
          <a:p>
            <a:r>
              <a:rPr lang="nb-NO" dirty="0"/>
              <a:t>Kunnskap og erfaring tas med til Krøderen Sentrum og boligutvikling der</a:t>
            </a:r>
          </a:p>
        </p:txBody>
      </p:sp>
    </p:spTree>
    <p:extLst>
      <p:ext uri="{BB962C8B-B14F-4D97-AF65-F5344CB8AC3E}">
        <p14:creationId xmlns:p14="http://schemas.microsoft.com/office/powerpoint/2010/main" val="337218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9FE35A2-B5E1-19B2-F2C6-F755020F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/>
              <a:t>Illustrasjon – utbygging Olbergsmoen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3924097-79B8-D9E1-293A-3A1E24D3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01" y="2642616"/>
            <a:ext cx="5442693" cy="360578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C081815-4347-4A84-BDF5-8A966D3B8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49" y="2642616"/>
            <a:ext cx="6085710" cy="36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713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Office-tema</vt:lpstr>
      <vt:lpstr>Temaplan bærekraftig boligutvikling </vt:lpstr>
      <vt:lpstr>Bakgrunn for Temaplanen</vt:lpstr>
      <vt:lpstr>Dagens situasjon</vt:lpstr>
      <vt:lpstr>PowerPoint-presentasjon</vt:lpstr>
      <vt:lpstr>Hovedmål 2024-2033</vt:lpstr>
      <vt:lpstr>Konklusjon så langt etter medvirkning </vt:lpstr>
      <vt:lpstr>Veien videre - boligstrategi</vt:lpstr>
      <vt:lpstr>Boligutbygging Olbergsmoen</vt:lpstr>
      <vt:lpstr>Illustrasjon – utbygging Olbergsmoen</vt:lpstr>
      <vt:lpstr>Temaer for drøfting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Temaplan bærekraftig boligutvikling  B-sak, formannskapet, 12.10.2023</dc:title>
  <dc:creator>Jørgen Moe</dc:creator>
  <cp:lastModifiedBy>Lasse Olsen</cp:lastModifiedBy>
  <cp:revision>5</cp:revision>
  <dcterms:created xsi:type="dcterms:W3CDTF">2023-10-11T08:38:17Z</dcterms:created>
  <dcterms:modified xsi:type="dcterms:W3CDTF">2023-11-02T06:22:56Z</dcterms:modified>
</cp:coreProperties>
</file>