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3"/>
  </p:sldMasterIdLst>
  <p:notesMasterIdLst>
    <p:notesMasterId r:id="rId24"/>
  </p:notesMasterIdLst>
  <p:handoutMasterIdLst>
    <p:handoutMasterId r:id="rId25"/>
  </p:handoutMasterIdLst>
  <p:sldIdLst>
    <p:sldId id="256" r:id="rId4"/>
    <p:sldId id="257" r:id="rId5"/>
    <p:sldId id="275" r:id="rId6"/>
    <p:sldId id="265" r:id="rId7"/>
    <p:sldId id="276" r:id="rId8"/>
    <p:sldId id="260" r:id="rId9"/>
    <p:sldId id="278" r:id="rId10"/>
    <p:sldId id="268" r:id="rId11"/>
    <p:sldId id="261" r:id="rId12"/>
    <p:sldId id="271" r:id="rId13"/>
    <p:sldId id="277" r:id="rId14"/>
    <p:sldId id="270" r:id="rId15"/>
    <p:sldId id="279" r:id="rId16"/>
    <p:sldId id="263" r:id="rId17"/>
    <p:sldId id="274" r:id="rId18"/>
    <p:sldId id="272" r:id="rId19"/>
    <p:sldId id="262" r:id="rId20"/>
    <p:sldId id="273" r:id="rId21"/>
    <p:sldId id="281" r:id="rId22"/>
    <p:sldId id="264" r:id="rId23"/>
  </p:sldIdLst>
  <p:sldSz cx="24382413" cy="13716000"/>
  <p:notesSz cx="6810375" cy="9942513"/>
  <p:defaultTextStyle>
    <a:defPPr>
      <a:defRPr lang="en-US"/>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E0CE"/>
    <a:srgbClr val="C4DCE6"/>
    <a:srgbClr val="000000"/>
    <a:srgbClr val="142C46"/>
    <a:srgbClr val="C6B2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BEB24F-7955-4F97-BAC7-E7DA58D58B5C}" v="29" dt="2024-02-01T13:11:39.982"/>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89" autoAdjust="0"/>
    <p:restoredTop sz="56616" autoAdjust="0"/>
  </p:normalViewPr>
  <p:slideViewPr>
    <p:cSldViewPr snapToGrid="0">
      <p:cViewPr varScale="1">
        <p:scale>
          <a:sx n="23" d="100"/>
          <a:sy n="23" d="100"/>
        </p:scale>
        <p:origin x="1236" y="5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66" d="100"/>
          <a:sy n="66" d="100"/>
        </p:scale>
        <p:origin x="2370" y="-52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1.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ir Haukeland" userId="1bd7fc3b-1dce-405b-8a3f-29ad5aa0c044" providerId="ADAL" clId="{25BEB24F-7955-4F97-BAC7-E7DA58D58B5C}"/>
    <pc:docChg chg="undo custSel addSld delSld modSld sldOrd modNotesMaster modHandout">
      <pc:chgData name="Geir Haukeland" userId="1bd7fc3b-1dce-405b-8a3f-29ad5aa0c044" providerId="ADAL" clId="{25BEB24F-7955-4F97-BAC7-E7DA58D58B5C}" dt="2024-02-01T13:17:37.723" v="5601" actId="20577"/>
      <pc:docMkLst>
        <pc:docMk/>
      </pc:docMkLst>
      <pc:sldChg chg="modSp mod modShow modNotes modNotesTx">
        <pc:chgData name="Geir Haukeland" userId="1bd7fc3b-1dce-405b-8a3f-29ad5aa0c044" providerId="ADAL" clId="{25BEB24F-7955-4F97-BAC7-E7DA58D58B5C}" dt="2024-02-01T11:56:57.658" v="5450"/>
        <pc:sldMkLst>
          <pc:docMk/>
          <pc:sldMk cId="1916452664" sldId="256"/>
        </pc:sldMkLst>
        <pc:spChg chg="mod">
          <ac:chgData name="Geir Haukeland" userId="1bd7fc3b-1dce-405b-8a3f-29ad5aa0c044" providerId="ADAL" clId="{25BEB24F-7955-4F97-BAC7-E7DA58D58B5C}" dt="2024-02-01T06:35:30.373" v="9" actId="20577"/>
          <ac:spMkLst>
            <pc:docMk/>
            <pc:sldMk cId="1916452664" sldId="256"/>
            <ac:spMk id="3" creationId="{2DBCF8B7-1DE3-ACB5-E17D-7CA688771571}"/>
          </ac:spMkLst>
        </pc:spChg>
      </pc:sldChg>
      <pc:sldChg chg="addSp delSp modSp mod">
        <pc:chgData name="Geir Haukeland" userId="1bd7fc3b-1dce-405b-8a3f-29ad5aa0c044" providerId="ADAL" clId="{25BEB24F-7955-4F97-BAC7-E7DA58D58B5C}" dt="2024-02-01T06:38:02.192" v="71" actId="14100"/>
        <pc:sldMkLst>
          <pc:docMk/>
          <pc:sldMk cId="3227893754" sldId="257"/>
        </pc:sldMkLst>
        <pc:spChg chg="mod">
          <ac:chgData name="Geir Haukeland" userId="1bd7fc3b-1dce-405b-8a3f-29ad5aa0c044" providerId="ADAL" clId="{25BEB24F-7955-4F97-BAC7-E7DA58D58B5C}" dt="2024-02-01T06:38:02.192" v="71" actId="14100"/>
          <ac:spMkLst>
            <pc:docMk/>
            <pc:sldMk cId="3227893754" sldId="257"/>
            <ac:spMk id="2" creationId="{1098EF84-04B2-C203-7CD7-85038F12554E}"/>
          </ac:spMkLst>
        </pc:spChg>
        <pc:graphicFrameChg chg="add del mod modGraphic">
          <ac:chgData name="Geir Haukeland" userId="1bd7fc3b-1dce-405b-8a3f-29ad5aa0c044" providerId="ADAL" clId="{25BEB24F-7955-4F97-BAC7-E7DA58D58B5C}" dt="2024-02-01T06:37:43.517" v="70" actId="27309"/>
          <ac:graphicFrameMkLst>
            <pc:docMk/>
            <pc:sldMk cId="3227893754" sldId="257"/>
            <ac:graphicFrameMk id="6" creationId="{91B78837-3DA0-CA48-D540-473A0FD2165C}"/>
          </ac:graphicFrameMkLst>
        </pc:graphicFrameChg>
      </pc:sldChg>
      <pc:sldChg chg="modSp mod modNotesTx">
        <pc:chgData name="Geir Haukeland" userId="1bd7fc3b-1dce-405b-8a3f-29ad5aa0c044" providerId="ADAL" clId="{25BEB24F-7955-4F97-BAC7-E7DA58D58B5C}" dt="2024-02-01T06:59:29.774" v="183" actId="255"/>
        <pc:sldMkLst>
          <pc:docMk/>
          <pc:sldMk cId="4273384606" sldId="260"/>
        </pc:sldMkLst>
        <pc:spChg chg="mod">
          <ac:chgData name="Geir Haukeland" userId="1bd7fc3b-1dce-405b-8a3f-29ad5aa0c044" providerId="ADAL" clId="{25BEB24F-7955-4F97-BAC7-E7DA58D58B5C}" dt="2024-02-01T06:59:29.774" v="183" actId="255"/>
          <ac:spMkLst>
            <pc:docMk/>
            <pc:sldMk cId="4273384606" sldId="260"/>
            <ac:spMk id="2" creationId="{1098EF84-04B2-C203-7CD7-85038F12554E}"/>
          </ac:spMkLst>
        </pc:spChg>
      </pc:sldChg>
      <pc:sldChg chg="modSp mod modNotesTx">
        <pc:chgData name="Geir Haukeland" userId="1bd7fc3b-1dce-405b-8a3f-29ad5aa0c044" providerId="ADAL" clId="{25BEB24F-7955-4F97-BAC7-E7DA58D58B5C}" dt="2024-02-01T13:07:29.970" v="5498" actId="20577"/>
        <pc:sldMkLst>
          <pc:docMk/>
          <pc:sldMk cId="1504430717" sldId="261"/>
        </pc:sldMkLst>
        <pc:spChg chg="mod">
          <ac:chgData name="Geir Haukeland" userId="1bd7fc3b-1dce-405b-8a3f-29ad5aa0c044" providerId="ADAL" clId="{25BEB24F-7955-4F97-BAC7-E7DA58D58B5C}" dt="2024-02-01T13:07:29.970" v="5498" actId="20577"/>
          <ac:spMkLst>
            <pc:docMk/>
            <pc:sldMk cId="1504430717" sldId="261"/>
            <ac:spMk id="2" creationId="{1098EF84-04B2-C203-7CD7-85038F12554E}"/>
          </ac:spMkLst>
        </pc:spChg>
      </pc:sldChg>
      <pc:sldChg chg="modSp mod ord">
        <pc:chgData name="Geir Haukeland" userId="1bd7fc3b-1dce-405b-8a3f-29ad5aa0c044" providerId="ADAL" clId="{25BEB24F-7955-4F97-BAC7-E7DA58D58B5C}" dt="2024-02-01T10:43:24.256" v="5070" actId="255"/>
        <pc:sldMkLst>
          <pc:docMk/>
          <pc:sldMk cId="3818749505" sldId="262"/>
        </pc:sldMkLst>
        <pc:graphicFrameChg chg="mod modGraphic">
          <ac:chgData name="Geir Haukeland" userId="1bd7fc3b-1dce-405b-8a3f-29ad5aa0c044" providerId="ADAL" clId="{25BEB24F-7955-4F97-BAC7-E7DA58D58B5C}" dt="2024-02-01T10:43:24.256" v="5070" actId="255"/>
          <ac:graphicFrameMkLst>
            <pc:docMk/>
            <pc:sldMk cId="3818749505" sldId="262"/>
            <ac:graphicFrameMk id="5" creationId="{87C77CA1-E091-5DC7-39DE-A9901B4926A7}"/>
          </ac:graphicFrameMkLst>
        </pc:graphicFrameChg>
      </pc:sldChg>
      <pc:sldChg chg="modSp mod">
        <pc:chgData name="Geir Haukeland" userId="1bd7fc3b-1dce-405b-8a3f-29ad5aa0c044" providerId="ADAL" clId="{25BEB24F-7955-4F97-BAC7-E7DA58D58B5C}" dt="2024-02-01T10:00:23.409" v="4660" actId="255"/>
        <pc:sldMkLst>
          <pc:docMk/>
          <pc:sldMk cId="3394206389" sldId="263"/>
        </pc:sldMkLst>
        <pc:spChg chg="mod">
          <ac:chgData name="Geir Haukeland" userId="1bd7fc3b-1dce-405b-8a3f-29ad5aa0c044" providerId="ADAL" clId="{25BEB24F-7955-4F97-BAC7-E7DA58D58B5C}" dt="2024-02-01T10:00:23.409" v="4660" actId="255"/>
          <ac:spMkLst>
            <pc:docMk/>
            <pc:sldMk cId="3394206389" sldId="263"/>
            <ac:spMk id="2" creationId="{1098EF84-04B2-C203-7CD7-85038F12554E}"/>
          </ac:spMkLst>
        </pc:spChg>
      </pc:sldChg>
      <pc:sldChg chg="modSp mod modNotesTx">
        <pc:chgData name="Geir Haukeland" userId="1bd7fc3b-1dce-405b-8a3f-29ad5aa0c044" providerId="ADAL" clId="{25BEB24F-7955-4F97-BAC7-E7DA58D58B5C}" dt="2024-02-01T12:59:56.948" v="5491" actId="20577"/>
        <pc:sldMkLst>
          <pc:docMk/>
          <pc:sldMk cId="1736282369" sldId="265"/>
        </pc:sldMkLst>
        <pc:spChg chg="mod">
          <ac:chgData name="Geir Haukeland" userId="1bd7fc3b-1dce-405b-8a3f-29ad5aa0c044" providerId="ADAL" clId="{25BEB24F-7955-4F97-BAC7-E7DA58D58B5C}" dt="2024-02-01T12:59:10.956" v="5474" actId="20577"/>
          <ac:spMkLst>
            <pc:docMk/>
            <pc:sldMk cId="1736282369" sldId="265"/>
            <ac:spMk id="2" creationId="{1098EF84-04B2-C203-7CD7-85038F12554E}"/>
          </ac:spMkLst>
        </pc:spChg>
      </pc:sldChg>
      <pc:sldChg chg="modSp mod">
        <pc:chgData name="Geir Haukeland" userId="1bd7fc3b-1dce-405b-8a3f-29ad5aa0c044" providerId="ADAL" clId="{25BEB24F-7955-4F97-BAC7-E7DA58D58B5C}" dt="2024-02-01T13:03:35.916" v="5492" actId="20577"/>
        <pc:sldMkLst>
          <pc:docMk/>
          <pc:sldMk cId="3156420471" sldId="268"/>
        </pc:sldMkLst>
        <pc:spChg chg="mod">
          <ac:chgData name="Geir Haukeland" userId="1bd7fc3b-1dce-405b-8a3f-29ad5aa0c044" providerId="ADAL" clId="{25BEB24F-7955-4F97-BAC7-E7DA58D58B5C}" dt="2024-02-01T13:03:35.916" v="5492" actId="20577"/>
          <ac:spMkLst>
            <pc:docMk/>
            <pc:sldMk cId="3156420471" sldId="268"/>
            <ac:spMk id="2" creationId="{1098EF84-04B2-C203-7CD7-85038F12554E}"/>
          </ac:spMkLst>
        </pc:spChg>
      </pc:sldChg>
      <pc:sldChg chg="modSp mod modNotesTx">
        <pc:chgData name="Geir Haukeland" userId="1bd7fc3b-1dce-405b-8a3f-29ad5aa0c044" providerId="ADAL" clId="{25BEB24F-7955-4F97-BAC7-E7DA58D58B5C}" dt="2024-02-01T07:25:12.350" v="1429" actId="6549"/>
        <pc:sldMkLst>
          <pc:docMk/>
          <pc:sldMk cId="2513192662" sldId="270"/>
        </pc:sldMkLst>
        <pc:spChg chg="mod">
          <ac:chgData name="Geir Haukeland" userId="1bd7fc3b-1dce-405b-8a3f-29ad5aa0c044" providerId="ADAL" clId="{25BEB24F-7955-4F97-BAC7-E7DA58D58B5C}" dt="2024-02-01T07:16:13.962" v="800" actId="20577"/>
          <ac:spMkLst>
            <pc:docMk/>
            <pc:sldMk cId="2513192662" sldId="270"/>
            <ac:spMk id="2" creationId="{1098EF84-04B2-C203-7CD7-85038F12554E}"/>
          </ac:spMkLst>
        </pc:spChg>
      </pc:sldChg>
      <pc:sldChg chg="modSp mod">
        <pc:chgData name="Geir Haukeland" userId="1bd7fc3b-1dce-405b-8a3f-29ad5aa0c044" providerId="ADAL" clId="{25BEB24F-7955-4F97-BAC7-E7DA58D58B5C}" dt="2024-02-01T07:06:03.088" v="240" actId="20577"/>
        <pc:sldMkLst>
          <pc:docMk/>
          <pc:sldMk cId="708284141" sldId="271"/>
        </pc:sldMkLst>
        <pc:spChg chg="mod">
          <ac:chgData name="Geir Haukeland" userId="1bd7fc3b-1dce-405b-8a3f-29ad5aa0c044" providerId="ADAL" clId="{25BEB24F-7955-4F97-BAC7-E7DA58D58B5C}" dt="2024-02-01T07:06:03.088" v="240" actId="20577"/>
          <ac:spMkLst>
            <pc:docMk/>
            <pc:sldMk cId="708284141" sldId="271"/>
            <ac:spMk id="2" creationId="{1098EF84-04B2-C203-7CD7-85038F12554E}"/>
          </ac:spMkLst>
        </pc:spChg>
      </pc:sldChg>
      <pc:sldChg chg="addSp modSp mod ord">
        <pc:chgData name="Geir Haukeland" userId="1bd7fc3b-1dce-405b-8a3f-29ad5aa0c044" providerId="ADAL" clId="{25BEB24F-7955-4F97-BAC7-E7DA58D58B5C}" dt="2024-02-01T10:44:36.367" v="5120" actId="20577"/>
        <pc:sldMkLst>
          <pc:docMk/>
          <pc:sldMk cId="1811316660" sldId="272"/>
        </pc:sldMkLst>
        <pc:spChg chg="mod">
          <ac:chgData name="Geir Haukeland" userId="1bd7fc3b-1dce-405b-8a3f-29ad5aa0c044" providerId="ADAL" clId="{25BEB24F-7955-4F97-BAC7-E7DA58D58B5C}" dt="2024-02-01T07:40:37.560" v="2211" actId="20577"/>
          <ac:spMkLst>
            <pc:docMk/>
            <pc:sldMk cId="1811316660" sldId="272"/>
            <ac:spMk id="2" creationId="{1098EF84-04B2-C203-7CD7-85038F12554E}"/>
          </ac:spMkLst>
        </pc:spChg>
        <pc:spChg chg="add mod">
          <ac:chgData name="Geir Haukeland" userId="1bd7fc3b-1dce-405b-8a3f-29ad5aa0c044" providerId="ADAL" clId="{25BEB24F-7955-4F97-BAC7-E7DA58D58B5C}" dt="2024-02-01T10:44:36.367" v="5120" actId="20577"/>
          <ac:spMkLst>
            <pc:docMk/>
            <pc:sldMk cId="1811316660" sldId="272"/>
            <ac:spMk id="6" creationId="{08367F2A-E7AD-1BC2-59DA-3D8D6BD6AE6E}"/>
          </ac:spMkLst>
        </pc:spChg>
      </pc:sldChg>
      <pc:sldChg chg="addSp modSp mod">
        <pc:chgData name="Geir Haukeland" userId="1bd7fc3b-1dce-405b-8a3f-29ad5aa0c044" providerId="ADAL" clId="{25BEB24F-7955-4F97-BAC7-E7DA58D58B5C}" dt="2024-02-01T08:36:04.909" v="3141" actId="14100"/>
        <pc:sldMkLst>
          <pc:docMk/>
          <pc:sldMk cId="2390296145" sldId="273"/>
        </pc:sldMkLst>
        <pc:spChg chg="mod">
          <ac:chgData name="Geir Haukeland" userId="1bd7fc3b-1dce-405b-8a3f-29ad5aa0c044" providerId="ADAL" clId="{25BEB24F-7955-4F97-BAC7-E7DA58D58B5C}" dt="2024-02-01T08:19:41.507" v="3060" actId="20577"/>
          <ac:spMkLst>
            <pc:docMk/>
            <pc:sldMk cId="2390296145" sldId="273"/>
            <ac:spMk id="2" creationId="{1098EF84-04B2-C203-7CD7-85038F12554E}"/>
          </ac:spMkLst>
        </pc:spChg>
        <pc:picChg chg="add mod">
          <ac:chgData name="Geir Haukeland" userId="1bd7fc3b-1dce-405b-8a3f-29ad5aa0c044" providerId="ADAL" clId="{25BEB24F-7955-4F97-BAC7-E7DA58D58B5C}" dt="2024-02-01T08:36:04.909" v="3141" actId="14100"/>
          <ac:picMkLst>
            <pc:docMk/>
            <pc:sldMk cId="2390296145" sldId="273"/>
            <ac:picMk id="1026" creationId="{00912CC9-49FB-3A76-5564-A5FDFDF9EC2D}"/>
          </ac:picMkLst>
        </pc:picChg>
      </pc:sldChg>
      <pc:sldChg chg="modSp mod ord modNotesTx">
        <pc:chgData name="Geir Haukeland" userId="1bd7fc3b-1dce-405b-8a3f-29ad5aa0c044" providerId="ADAL" clId="{25BEB24F-7955-4F97-BAC7-E7DA58D58B5C}" dt="2024-02-01T13:17:37.723" v="5601" actId="20577"/>
        <pc:sldMkLst>
          <pc:docMk/>
          <pc:sldMk cId="274855088" sldId="274"/>
        </pc:sldMkLst>
        <pc:spChg chg="mod">
          <ac:chgData name="Geir Haukeland" userId="1bd7fc3b-1dce-405b-8a3f-29ad5aa0c044" providerId="ADAL" clId="{25BEB24F-7955-4F97-BAC7-E7DA58D58B5C}" dt="2024-02-01T13:17:37.723" v="5601" actId="20577"/>
          <ac:spMkLst>
            <pc:docMk/>
            <pc:sldMk cId="274855088" sldId="274"/>
            <ac:spMk id="2" creationId="{1098EF84-04B2-C203-7CD7-85038F12554E}"/>
          </ac:spMkLst>
        </pc:spChg>
      </pc:sldChg>
      <pc:sldChg chg="modNotesTx">
        <pc:chgData name="Geir Haukeland" userId="1bd7fc3b-1dce-405b-8a3f-29ad5aa0c044" providerId="ADAL" clId="{25BEB24F-7955-4F97-BAC7-E7DA58D58B5C}" dt="2024-02-01T09:23:40.354" v="3953" actId="20577"/>
        <pc:sldMkLst>
          <pc:docMk/>
          <pc:sldMk cId="1480441717" sldId="275"/>
        </pc:sldMkLst>
      </pc:sldChg>
      <pc:sldChg chg="modSp mod modNotesTx">
        <pc:chgData name="Geir Haukeland" userId="1bd7fc3b-1dce-405b-8a3f-29ad5aa0c044" providerId="ADAL" clId="{25BEB24F-7955-4F97-BAC7-E7DA58D58B5C}" dt="2024-02-01T09:13:09.591" v="3794"/>
        <pc:sldMkLst>
          <pc:docMk/>
          <pc:sldMk cId="2740882890" sldId="276"/>
        </pc:sldMkLst>
        <pc:spChg chg="mod">
          <ac:chgData name="Geir Haukeland" userId="1bd7fc3b-1dce-405b-8a3f-29ad5aa0c044" providerId="ADAL" clId="{25BEB24F-7955-4F97-BAC7-E7DA58D58B5C}" dt="2024-02-01T06:44:57.154" v="116" actId="255"/>
          <ac:spMkLst>
            <pc:docMk/>
            <pc:sldMk cId="2740882890" sldId="276"/>
            <ac:spMk id="2" creationId="{1098EF84-04B2-C203-7CD7-85038F12554E}"/>
          </ac:spMkLst>
        </pc:spChg>
        <pc:picChg chg="mod">
          <ac:chgData name="Geir Haukeland" userId="1bd7fc3b-1dce-405b-8a3f-29ad5aa0c044" providerId="ADAL" clId="{25BEB24F-7955-4F97-BAC7-E7DA58D58B5C}" dt="2024-02-01T06:44:41.313" v="115" actId="14100"/>
          <ac:picMkLst>
            <pc:docMk/>
            <pc:sldMk cId="2740882890" sldId="276"/>
            <ac:picMk id="3075" creationId="{1EB313D0-A00D-BFB2-0F9F-CF0BE4498E06}"/>
          </ac:picMkLst>
        </pc:picChg>
      </pc:sldChg>
      <pc:sldChg chg="modSp mod modNotesTx">
        <pc:chgData name="Geir Haukeland" userId="1bd7fc3b-1dce-405b-8a3f-29ad5aa0c044" providerId="ADAL" clId="{25BEB24F-7955-4F97-BAC7-E7DA58D58B5C}" dt="2024-02-01T07:24:46.929" v="1428"/>
        <pc:sldMkLst>
          <pc:docMk/>
          <pc:sldMk cId="1608295194" sldId="277"/>
        </pc:sldMkLst>
        <pc:spChg chg="mod">
          <ac:chgData name="Geir Haukeland" userId="1bd7fc3b-1dce-405b-8a3f-29ad5aa0c044" providerId="ADAL" clId="{25BEB24F-7955-4F97-BAC7-E7DA58D58B5C}" dt="2024-02-01T07:06:51.423" v="244" actId="20577"/>
          <ac:spMkLst>
            <pc:docMk/>
            <pc:sldMk cId="1608295194" sldId="277"/>
            <ac:spMk id="2" creationId="{1098EF84-04B2-C203-7CD7-85038F12554E}"/>
          </ac:spMkLst>
        </pc:spChg>
        <pc:picChg chg="mod">
          <ac:chgData name="Geir Haukeland" userId="1bd7fc3b-1dce-405b-8a3f-29ad5aa0c044" providerId="ADAL" clId="{25BEB24F-7955-4F97-BAC7-E7DA58D58B5C}" dt="2024-02-01T07:06:33.448" v="242" actId="14100"/>
          <ac:picMkLst>
            <pc:docMk/>
            <pc:sldMk cId="1608295194" sldId="277"/>
            <ac:picMk id="5122" creationId="{21C0433B-A89F-13E8-E941-1080C8BAE6C2}"/>
          </ac:picMkLst>
        </pc:picChg>
      </pc:sldChg>
      <pc:sldChg chg="modSp mod modNotesTx">
        <pc:chgData name="Geir Haukeland" userId="1bd7fc3b-1dce-405b-8a3f-29ad5aa0c044" providerId="ADAL" clId="{25BEB24F-7955-4F97-BAC7-E7DA58D58B5C}" dt="2024-02-01T13:11:56.173" v="5503" actId="6549"/>
        <pc:sldMkLst>
          <pc:docMk/>
          <pc:sldMk cId="910600282" sldId="279"/>
        </pc:sldMkLst>
        <pc:spChg chg="mod">
          <ac:chgData name="Geir Haukeland" userId="1bd7fc3b-1dce-405b-8a3f-29ad5aa0c044" providerId="ADAL" clId="{25BEB24F-7955-4F97-BAC7-E7DA58D58B5C}" dt="2024-02-01T13:11:56.173" v="5503" actId="6549"/>
          <ac:spMkLst>
            <pc:docMk/>
            <pc:sldMk cId="910600282" sldId="279"/>
            <ac:spMk id="2" creationId="{1098EF84-04B2-C203-7CD7-85038F12554E}"/>
          </ac:spMkLst>
        </pc:spChg>
      </pc:sldChg>
      <pc:sldChg chg="del">
        <pc:chgData name="Geir Haukeland" userId="1bd7fc3b-1dce-405b-8a3f-29ad5aa0c044" providerId="ADAL" clId="{25BEB24F-7955-4F97-BAC7-E7DA58D58B5C}" dt="2024-02-01T09:00:34.309" v="3157" actId="2696"/>
        <pc:sldMkLst>
          <pc:docMk/>
          <pc:sldMk cId="3807562922" sldId="280"/>
        </pc:sldMkLst>
      </pc:sldChg>
      <pc:sldChg chg="addSp delSp modSp add mod">
        <pc:chgData name="Geir Haukeland" userId="1bd7fc3b-1dce-405b-8a3f-29ad5aa0c044" providerId="ADAL" clId="{25BEB24F-7955-4F97-BAC7-E7DA58D58B5C}" dt="2024-02-01T09:00:00.182" v="3156" actId="14100"/>
        <pc:sldMkLst>
          <pc:docMk/>
          <pc:sldMk cId="2263769197" sldId="281"/>
        </pc:sldMkLst>
        <pc:picChg chg="add del mod">
          <ac:chgData name="Geir Haukeland" userId="1bd7fc3b-1dce-405b-8a3f-29ad5aa0c044" providerId="ADAL" clId="{25BEB24F-7955-4F97-BAC7-E7DA58D58B5C}" dt="2024-02-01T08:59:35.688" v="3148" actId="478"/>
          <ac:picMkLst>
            <pc:docMk/>
            <pc:sldMk cId="2263769197" sldId="281"/>
            <ac:picMk id="6" creationId="{647E4192-6DF6-C574-9526-46C3EB9FC67A}"/>
          </ac:picMkLst>
        </pc:picChg>
        <pc:picChg chg="add mod">
          <ac:chgData name="Geir Haukeland" userId="1bd7fc3b-1dce-405b-8a3f-29ad5aa0c044" providerId="ADAL" clId="{25BEB24F-7955-4F97-BAC7-E7DA58D58B5C}" dt="2024-02-01T09:00:00.182" v="3156" actId="14100"/>
          <ac:picMkLst>
            <pc:docMk/>
            <pc:sldMk cId="2263769197" sldId="281"/>
            <ac:picMk id="8" creationId="{28D52D45-7EC3-3649-EFE1-3E87F08C26D3}"/>
          </ac:picMkLst>
        </pc:picChg>
      </pc:sldChg>
      <pc:sldChg chg="add del">
        <pc:chgData name="Geir Haukeland" userId="1bd7fc3b-1dce-405b-8a3f-29ad5aa0c044" providerId="ADAL" clId="{25BEB24F-7955-4F97-BAC7-E7DA58D58B5C}" dt="2024-02-01T10:45:28.688" v="5121" actId="2696"/>
        <pc:sldMkLst>
          <pc:docMk/>
          <pc:sldMk cId="2282620871" sldId="282"/>
        </pc:sldMkLst>
      </pc:sldChg>
    </pc:docChg>
  </pc:docChgLst>
  <pc:docChgLst>
    <pc:chgData name="Geir Haukeland" userId="1bd7fc3b-1dce-405b-8a3f-29ad5aa0c044" providerId="ADAL" clId="{5CAE0835-D596-4557-AC39-30ED86CC9BB0}"/>
    <pc:docChg chg="undo custSel addSld delSld modSld sldOrd">
      <pc:chgData name="Geir Haukeland" userId="1bd7fc3b-1dce-405b-8a3f-29ad5aa0c044" providerId="ADAL" clId="{5CAE0835-D596-4557-AC39-30ED86CC9BB0}" dt="2024-01-31T21:41:56.827" v="2511" actId="26606"/>
      <pc:docMkLst>
        <pc:docMk/>
      </pc:docMkLst>
      <pc:sldChg chg="modSp mod">
        <pc:chgData name="Geir Haukeland" userId="1bd7fc3b-1dce-405b-8a3f-29ad5aa0c044" providerId="ADAL" clId="{5CAE0835-D596-4557-AC39-30ED86CC9BB0}" dt="2024-01-31T12:17:00.783" v="1291" actId="20577"/>
        <pc:sldMkLst>
          <pc:docMk/>
          <pc:sldMk cId="4273384606" sldId="260"/>
        </pc:sldMkLst>
        <pc:spChg chg="mod">
          <ac:chgData name="Geir Haukeland" userId="1bd7fc3b-1dce-405b-8a3f-29ad5aa0c044" providerId="ADAL" clId="{5CAE0835-D596-4557-AC39-30ED86CC9BB0}" dt="2024-01-31T12:17:00.783" v="1291" actId="20577"/>
          <ac:spMkLst>
            <pc:docMk/>
            <pc:sldMk cId="4273384606" sldId="260"/>
            <ac:spMk id="2" creationId="{1098EF84-04B2-C203-7CD7-85038F12554E}"/>
          </ac:spMkLst>
        </pc:spChg>
      </pc:sldChg>
      <pc:sldChg chg="addSp modSp mod">
        <pc:chgData name="Geir Haukeland" userId="1bd7fc3b-1dce-405b-8a3f-29ad5aa0c044" providerId="ADAL" clId="{5CAE0835-D596-4557-AC39-30ED86CC9BB0}" dt="2024-01-31T07:52:46.545" v="59" actId="207"/>
        <pc:sldMkLst>
          <pc:docMk/>
          <pc:sldMk cId="3818749505" sldId="262"/>
        </pc:sldMkLst>
        <pc:spChg chg="add mod">
          <ac:chgData name="Geir Haukeland" userId="1bd7fc3b-1dce-405b-8a3f-29ad5aa0c044" providerId="ADAL" clId="{5CAE0835-D596-4557-AC39-30ED86CC9BB0}" dt="2024-01-31T07:50:09.277" v="45" actId="14100"/>
          <ac:spMkLst>
            <pc:docMk/>
            <pc:sldMk cId="3818749505" sldId="262"/>
            <ac:spMk id="6" creationId="{5AA44E3C-147E-DC2C-7A30-12E9C4E9BED3}"/>
          </ac:spMkLst>
        </pc:spChg>
        <pc:graphicFrameChg chg="add mod modGraphic">
          <ac:chgData name="Geir Haukeland" userId="1bd7fc3b-1dce-405b-8a3f-29ad5aa0c044" providerId="ADAL" clId="{5CAE0835-D596-4557-AC39-30ED86CC9BB0}" dt="2024-01-31T07:52:46.545" v="59" actId="207"/>
          <ac:graphicFrameMkLst>
            <pc:docMk/>
            <pc:sldMk cId="3818749505" sldId="262"/>
            <ac:graphicFrameMk id="5" creationId="{87C77CA1-E091-5DC7-39DE-A9901B4926A7}"/>
          </ac:graphicFrameMkLst>
        </pc:graphicFrameChg>
      </pc:sldChg>
      <pc:sldChg chg="modSp mod ord modNotesTx">
        <pc:chgData name="Geir Haukeland" userId="1bd7fc3b-1dce-405b-8a3f-29ad5aa0c044" providerId="ADAL" clId="{5CAE0835-D596-4557-AC39-30ED86CC9BB0}" dt="2024-01-31T08:16:06.364" v="925" actId="20577"/>
        <pc:sldMkLst>
          <pc:docMk/>
          <pc:sldMk cId="3394206389" sldId="263"/>
        </pc:sldMkLst>
        <pc:spChg chg="mod">
          <ac:chgData name="Geir Haukeland" userId="1bd7fc3b-1dce-405b-8a3f-29ad5aa0c044" providerId="ADAL" clId="{5CAE0835-D596-4557-AC39-30ED86CC9BB0}" dt="2024-01-31T08:16:06.364" v="925" actId="20577"/>
          <ac:spMkLst>
            <pc:docMk/>
            <pc:sldMk cId="3394206389" sldId="263"/>
            <ac:spMk id="2" creationId="{1098EF84-04B2-C203-7CD7-85038F12554E}"/>
          </ac:spMkLst>
        </pc:spChg>
      </pc:sldChg>
      <pc:sldChg chg="modSp mod ord modNotesTx">
        <pc:chgData name="Geir Haukeland" userId="1bd7fc3b-1dce-405b-8a3f-29ad5aa0c044" providerId="ADAL" clId="{5CAE0835-D596-4557-AC39-30ED86CC9BB0}" dt="2024-01-31T12:06:06.579" v="1168" actId="20577"/>
        <pc:sldMkLst>
          <pc:docMk/>
          <pc:sldMk cId="1736282369" sldId="265"/>
        </pc:sldMkLst>
        <pc:spChg chg="mod">
          <ac:chgData name="Geir Haukeland" userId="1bd7fc3b-1dce-405b-8a3f-29ad5aa0c044" providerId="ADAL" clId="{5CAE0835-D596-4557-AC39-30ED86CC9BB0}" dt="2024-01-31T12:06:06.579" v="1168" actId="20577"/>
          <ac:spMkLst>
            <pc:docMk/>
            <pc:sldMk cId="1736282369" sldId="265"/>
            <ac:spMk id="2" creationId="{1098EF84-04B2-C203-7CD7-85038F12554E}"/>
          </ac:spMkLst>
        </pc:spChg>
      </pc:sldChg>
      <pc:sldChg chg="modSp mod modNotesTx">
        <pc:chgData name="Geir Haukeland" userId="1bd7fc3b-1dce-405b-8a3f-29ad5aa0c044" providerId="ADAL" clId="{5CAE0835-D596-4557-AC39-30ED86CC9BB0}" dt="2024-01-31T14:04:43.881" v="1987"/>
        <pc:sldMkLst>
          <pc:docMk/>
          <pc:sldMk cId="3156420471" sldId="268"/>
        </pc:sldMkLst>
        <pc:spChg chg="mod">
          <ac:chgData name="Geir Haukeland" userId="1bd7fc3b-1dce-405b-8a3f-29ad5aa0c044" providerId="ADAL" clId="{5CAE0835-D596-4557-AC39-30ED86CC9BB0}" dt="2024-01-31T14:01:03.395" v="1858" actId="20577"/>
          <ac:spMkLst>
            <pc:docMk/>
            <pc:sldMk cId="3156420471" sldId="268"/>
            <ac:spMk id="2" creationId="{1098EF84-04B2-C203-7CD7-85038F12554E}"/>
          </ac:spMkLst>
        </pc:spChg>
      </pc:sldChg>
      <pc:sldChg chg="del modNotesTx">
        <pc:chgData name="Geir Haukeland" userId="1bd7fc3b-1dce-405b-8a3f-29ad5aa0c044" providerId="ADAL" clId="{5CAE0835-D596-4557-AC39-30ED86CC9BB0}" dt="2024-01-31T14:04:52.034" v="1988" actId="2696"/>
        <pc:sldMkLst>
          <pc:docMk/>
          <pc:sldMk cId="1636010153" sldId="269"/>
        </pc:sldMkLst>
      </pc:sldChg>
      <pc:sldChg chg="modSp mod modNotesTx">
        <pc:chgData name="Geir Haukeland" userId="1bd7fc3b-1dce-405b-8a3f-29ad5aa0c044" providerId="ADAL" clId="{5CAE0835-D596-4557-AC39-30ED86CC9BB0}" dt="2024-01-31T14:41:58.492" v="2509" actId="20577"/>
        <pc:sldMkLst>
          <pc:docMk/>
          <pc:sldMk cId="2513192662" sldId="270"/>
        </pc:sldMkLst>
        <pc:spChg chg="mod">
          <ac:chgData name="Geir Haukeland" userId="1bd7fc3b-1dce-405b-8a3f-29ad5aa0c044" providerId="ADAL" clId="{5CAE0835-D596-4557-AC39-30ED86CC9BB0}" dt="2024-01-31T14:41:58.492" v="2509" actId="20577"/>
          <ac:spMkLst>
            <pc:docMk/>
            <pc:sldMk cId="2513192662" sldId="270"/>
            <ac:spMk id="2" creationId="{1098EF84-04B2-C203-7CD7-85038F12554E}"/>
          </ac:spMkLst>
        </pc:spChg>
      </pc:sldChg>
      <pc:sldChg chg="modSp mod">
        <pc:chgData name="Geir Haukeland" userId="1bd7fc3b-1dce-405b-8a3f-29ad5aa0c044" providerId="ADAL" clId="{5CAE0835-D596-4557-AC39-30ED86CC9BB0}" dt="2024-01-31T13:59:57.071" v="1857" actId="20577"/>
        <pc:sldMkLst>
          <pc:docMk/>
          <pc:sldMk cId="708284141" sldId="271"/>
        </pc:sldMkLst>
        <pc:spChg chg="mod">
          <ac:chgData name="Geir Haukeland" userId="1bd7fc3b-1dce-405b-8a3f-29ad5aa0c044" providerId="ADAL" clId="{5CAE0835-D596-4557-AC39-30ED86CC9BB0}" dt="2024-01-31T13:59:57.071" v="1857" actId="20577"/>
          <ac:spMkLst>
            <pc:docMk/>
            <pc:sldMk cId="708284141" sldId="271"/>
            <ac:spMk id="2" creationId="{1098EF84-04B2-C203-7CD7-85038F12554E}"/>
          </ac:spMkLst>
        </pc:spChg>
      </pc:sldChg>
      <pc:sldChg chg="addSp delSp modSp mod modClrScheme chgLayout">
        <pc:chgData name="Geir Haukeland" userId="1bd7fc3b-1dce-405b-8a3f-29ad5aa0c044" providerId="ADAL" clId="{5CAE0835-D596-4557-AC39-30ED86CC9BB0}" dt="2024-01-31T21:41:56.827" v="2511" actId="26606"/>
        <pc:sldMkLst>
          <pc:docMk/>
          <pc:sldMk cId="1811316660" sldId="272"/>
        </pc:sldMkLst>
        <pc:spChg chg="mod">
          <ac:chgData name="Geir Haukeland" userId="1bd7fc3b-1dce-405b-8a3f-29ad5aa0c044" providerId="ADAL" clId="{5CAE0835-D596-4557-AC39-30ED86CC9BB0}" dt="2024-01-31T21:41:56.827" v="2511" actId="26606"/>
          <ac:spMkLst>
            <pc:docMk/>
            <pc:sldMk cId="1811316660" sldId="272"/>
            <ac:spMk id="2" creationId="{1098EF84-04B2-C203-7CD7-85038F12554E}"/>
          </ac:spMkLst>
        </pc:spChg>
        <pc:spChg chg="add del">
          <ac:chgData name="Geir Haukeland" userId="1bd7fc3b-1dce-405b-8a3f-29ad5aa0c044" providerId="ADAL" clId="{5CAE0835-D596-4557-AC39-30ED86CC9BB0}" dt="2024-01-31T21:41:56.827" v="2511" actId="26606"/>
          <ac:spMkLst>
            <pc:docMk/>
            <pc:sldMk cId="1811316660" sldId="272"/>
            <ac:spMk id="3" creationId="{34235635-CBAA-DC7C-7548-16F7A468BE71}"/>
          </ac:spMkLst>
        </pc:spChg>
        <pc:spChg chg="mod">
          <ac:chgData name="Geir Haukeland" userId="1bd7fc3b-1dce-405b-8a3f-29ad5aa0c044" providerId="ADAL" clId="{5CAE0835-D596-4557-AC39-30ED86CC9BB0}" dt="2024-01-31T21:41:56.827" v="2511" actId="26606"/>
          <ac:spMkLst>
            <pc:docMk/>
            <pc:sldMk cId="1811316660" sldId="272"/>
            <ac:spMk id="4" creationId="{215493E3-6D64-950B-D16E-8E085D7DE390}"/>
          </ac:spMkLst>
        </pc:spChg>
        <pc:spChg chg="add del mod">
          <ac:chgData name="Geir Haukeland" userId="1bd7fc3b-1dce-405b-8a3f-29ad5aa0c044" providerId="ADAL" clId="{5CAE0835-D596-4557-AC39-30ED86CC9BB0}" dt="2024-01-31T21:41:56.827" v="2511" actId="26606"/>
          <ac:spMkLst>
            <pc:docMk/>
            <pc:sldMk cId="1811316660" sldId="272"/>
            <ac:spMk id="9" creationId="{CFAEF3EB-683A-9703-6E08-1DFF3F21A00C}"/>
          </ac:spMkLst>
        </pc:spChg>
      </pc:sldChg>
      <pc:sldChg chg="addSp delSp modSp add mod ord">
        <pc:chgData name="Geir Haukeland" userId="1bd7fc3b-1dce-405b-8a3f-29ad5aa0c044" providerId="ADAL" clId="{5CAE0835-D596-4557-AC39-30ED86CC9BB0}" dt="2024-01-31T14:39:26.133" v="2441" actId="14100"/>
        <pc:sldMkLst>
          <pc:docMk/>
          <pc:sldMk cId="1480441717" sldId="275"/>
        </pc:sldMkLst>
        <pc:spChg chg="mod">
          <ac:chgData name="Geir Haukeland" userId="1bd7fc3b-1dce-405b-8a3f-29ad5aa0c044" providerId="ADAL" clId="{5CAE0835-D596-4557-AC39-30ED86CC9BB0}" dt="2024-01-31T09:15:37.846" v="1118" actId="14100"/>
          <ac:spMkLst>
            <pc:docMk/>
            <pc:sldMk cId="1480441717" sldId="275"/>
            <ac:spMk id="2" creationId="{1098EF84-04B2-C203-7CD7-85038F12554E}"/>
          </ac:spMkLst>
        </pc:spChg>
        <pc:spChg chg="add del mod">
          <ac:chgData name="Geir Haukeland" userId="1bd7fc3b-1dce-405b-8a3f-29ad5aa0c044" providerId="ADAL" clId="{5CAE0835-D596-4557-AC39-30ED86CC9BB0}" dt="2024-01-31T12:03:19.151" v="1138" actId="22"/>
          <ac:spMkLst>
            <pc:docMk/>
            <pc:sldMk cId="1480441717" sldId="275"/>
            <ac:spMk id="6" creationId="{C29DD221-90A5-8F66-F11C-0AD7339962F4}"/>
          </ac:spMkLst>
        </pc:spChg>
        <pc:picChg chg="add mod">
          <ac:chgData name="Geir Haukeland" userId="1bd7fc3b-1dce-405b-8a3f-29ad5aa0c044" providerId="ADAL" clId="{5CAE0835-D596-4557-AC39-30ED86CC9BB0}" dt="2024-01-31T09:08:19.101" v="941" actId="14100"/>
          <ac:picMkLst>
            <pc:docMk/>
            <pc:sldMk cId="1480441717" sldId="275"/>
            <ac:picMk id="2050" creationId="{43C83E45-ACCE-69FB-BEA1-66CFC52F11CE}"/>
          </ac:picMkLst>
        </pc:picChg>
        <pc:picChg chg="add mod">
          <ac:chgData name="Geir Haukeland" userId="1bd7fc3b-1dce-405b-8a3f-29ad5aa0c044" providerId="ADAL" clId="{5CAE0835-D596-4557-AC39-30ED86CC9BB0}" dt="2024-01-31T09:09:02.447" v="952" actId="1076"/>
          <ac:picMkLst>
            <pc:docMk/>
            <pc:sldMk cId="1480441717" sldId="275"/>
            <ac:picMk id="2051" creationId="{4A1489BB-9726-BB73-FCE9-B066F83C69E9}"/>
          </ac:picMkLst>
        </pc:picChg>
        <pc:picChg chg="add del mod">
          <ac:chgData name="Geir Haukeland" userId="1bd7fc3b-1dce-405b-8a3f-29ad5aa0c044" providerId="ADAL" clId="{5CAE0835-D596-4557-AC39-30ED86CC9BB0}" dt="2024-01-31T09:14:25.742" v="1108" actId="478"/>
          <ac:picMkLst>
            <pc:docMk/>
            <pc:sldMk cId="1480441717" sldId="275"/>
            <ac:picMk id="2052" creationId="{36390595-7A68-11C3-CDFA-5DFECA3E45D0}"/>
          </ac:picMkLst>
        </pc:picChg>
        <pc:picChg chg="add mod">
          <ac:chgData name="Geir Haukeland" userId="1bd7fc3b-1dce-405b-8a3f-29ad5aa0c044" providerId="ADAL" clId="{5CAE0835-D596-4557-AC39-30ED86CC9BB0}" dt="2024-01-31T14:39:26.133" v="2441" actId="14100"/>
          <ac:picMkLst>
            <pc:docMk/>
            <pc:sldMk cId="1480441717" sldId="275"/>
            <ac:picMk id="2053" creationId="{4E5A569E-7391-BC35-524B-4F3FF235E141}"/>
          </ac:picMkLst>
        </pc:picChg>
      </pc:sldChg>
      <pc:sldChg chg="addSp delSp modSp add mod ord">
        <pc:chgData name="Geir Haukeland" userId="1bd7fc3b-1dce-405b-8a3f-29ad5aa0c044" providerId="ADAL" clId="{5CAE0835-D596-4557-AC39-30ED86CC9BB0}" dt="2024-01-31T12:15:21.162" v="1290" actId="14100"/>
        <pc:sldMkLst>
          <pc:docMk/>
          <pc:sldMk cId="2740882890" sldId="276"/>
        </pc:sldMkLst>
        <pc:spChg chg="mod">
          <ac:chgData name="Geir Haukeland" userId="1bd7fc3b-1dce-405b-8a3f-29ad5aa0c044" providerId="ADAL" clId="{5CAE0835-D596-4557-AC39-30ED86CC9BB0}" dt="2024-01-31T12:14:32.697" v="1283" actId="14100"/>
          <ac:spMkLst>
            <pc:docMk/>
            <pc:sldMk cId="2740882890" sldId="276"/>
            <ac:spMk id="2" creationId="{1098EF84-04B2-C203-7CD7-85038F12554E}"/>
          </ac:spMkLst>
        </pc:spChg>
        <pc:picChg chg="del">
          <ac:chgData name="Geir Haukeland" userId="1bd7fc3b-1dce-405b-8a3f-29ad5aa0c044" providerId="ADAL" clId="{5CAE0835-D596-4557-AC39-30ED86CC9BB0}" dt="2024-01-31T12:08:53.795" v="1268" actId="478"/>
          <ac:picMkLst>
            <pc:docMk/>
            <pc:sldMk cId="2740882890" sldId="276"/>
            <ac:picMk id="2052" creationId="{36390595-7A68-11C3-CDFA-5DFECA3E45D0}"/>
          </ac:picMkLst>
        </pc:picChg>
        <pc:picChg chg="add">
          <ac:chgData name="Geir Haukeland" userId="1bd7fc3b-1dce-405b-8a3f-29ad5aa0c044" providerId="ADAL" clId="{5CAE0835-D596-4557-AC39-30ED86CC9BB0}" dt="2024-01-31T12:13:08.739" v="1269"/>
          <ac:picMkLst>
            <pc:docMk/>
            <pc:sldMk cId="2740882890" sldId="276"/>
            <ac:picMk id="3074" creationId="{485D55DA-14FD-7CE2-819F-417A459CE556}"/>
          </ac:picMkLst>
        </pc:picChg>
        <pc:picChg chg="add mod">
          <ac:chgData name="Geir Haukeland" userId="1bd7fc3b-1dce-405b-8a3f-29ad5aa0c044" providerId="ADAL" clId="{5CAE0835-D596-4557-AC39-30ED86CC9BB0}" dt="2024-01-31T12:15:21.162" v="1290" actId="14100"/>
          <ac:picMkLst>
            <pc:docMk/>
            <pc:sldMk cId="2740882890" sldId="276"/>
            <ac:picMk id="3075" creationId="{1EB313D0-A00D-BFB2-0F9F-CF0BE4498E06}"/>
          </ac:picMkLst>
        </pc:picChg>
      </pc:sldChg>
      <pc:sldChg chg="addSp delSp modSp add mod ord">
        <pc:chgData name="Geir Haukeland" userId="1bd7fc3b-1dce-405b-8a3f-29ad5aa0c044" providerId="ADAL" clId="{5CAE0835-D596-4557-AC39-30ED86CC9BB0}" dt="2024-01-31T13:17:47.845" v="1424" actId="14100"/>
        <pc:sldMkLst>
          <pc:docMk/>
          <pc:sldMk cId="1608295194" sldId="277"/>
        </pc:sldMkLst>
        <pc:spChg chg="mod">
          <ac:chgData name="Geir Haukeland" userId="1bd7fc3b-1dce-405b-8a3f-29ad5aa0c044" providerId="ADAL" clId="{5CAE0835-D596-4557-AC39-30ED86CC9BB0}" dt="2024-01-31T12:52:51.477" v="1420"/>
          <ac:spMkLst>
            <pc:docMk/>
            <pc:sldMk cId="1608295194" sldId="277"/>
            <ac:spMk id="2" creationId="{1098EF84-04B2-C203-7CD7-85038F12554E}"/>
          </ac:spMkLst>
        </pc:spChg>
        <pc:picChg chg="del">
          <ac:chgData name="Geir Haukeland" userId="1bd7fc3b-1dce-405b-8a3f-29ad5aa0c044" providerId="ADAL" clId="{5CAE0835-D596-4557-AC39-30ED86CC9BB0}" dt="2024-01-31T12:51:52.413" v="1416" actId="478"/>
          <ac:picMkLst>
            <pc:docMk/>
            <pc:sldMk cId="1608295194" sldId="277"/>
            <ac:picMk id="2052" creationId="{36390595-7A68-11C3-CDFA-5DFECA3E45D0}"/>
          </ac:picMkLst>
        </pc:picChg>
        <pc:picChg chg="add mod">
          <ac:chgData name="Geir Haukeland" userId="1bd7fc3b-1dce-405b-8a3f-29ad5aa0c044" providerId="ADAL" clId="{5CAE0835-D596-4557-AC39-30ED86CC9BB0}" dt="2024-01-31T13:17:47.845" v="1424" actId="14100"/>
          <ac:picMkLst>
            <pc:docMk/>
            <pc:sldMk cId="1608295194" sldId="277"/>
            <ac:picMk id="5122" creationId="{21C0433B-A89F-13E8-E941-1080C8BAE6C2}"/>
          </ac:picMkLst>
        </pc:picChg>
      </pc:sldChg>
      <pc:sldChg chg="addSp delSp modSp add mod ord">
        <pc:chgData name="Geir Haukeland" userId="1bd7fc3b-1dce-405b-8a3f-29ad5aa0c044" providerId="ADAL" clId="{5CAE0835-D596-4557-AC39-30ED86CC9BB0}" dt="2024-01-31T14:40:04.590" v="2443" actId="14100"/>
        <pc:sldMkLst>
          <pc:docMk/>
          <pc:sldMk cId="2968511801" sldId="278"/>
        </pc:sldMkLst>
        <pc:spChg chg="mod">
          <ac:chgData name="Geir Haukeland" userId="1bd7fc3b-1dce-405b-8a3f-29ad5aa0c044" providerId="ADAL" clId="{5CAE0835-D596-4557-AC39-30ED86CC9BB0}" dt="2024-01-31T12:18:32.340" v="1388" actId="255"/>
          <ac:spMkLst>
            <pc:docMk/>
            <pc:sldMk cId="2968511801" sldId="278"/>
            <ac:spMk id="2" creationId="{1098EF84-04B2-C203-7CD7-85038F12554E}"/>
          </ac:spMkLst>
        </pc:spChg>
        <pc:picChg chg="del">
          <ac:chgData name="Geir Haukeland" userId="1bd7fc3b-1dce-405b-8a3f-29ad5aa0c044" providerId="ADAL" clId="{5CAE0835-D596-4557-AC39-30ED86CC9BB0}" dt="2024-01-31T12:18:51.367" v="1389" actId="478"/>
          <ac:picMkLst>
            <pc:docMk/>
            <pc:sldMk cId="2968511801" sldId="278"/>
            <ac:picMk id="2052" creationId="{36390595-7A68-11C3-CDFA-5DFECA3E45D0}"/>
          </ac:picMkLst>
        </pc:picChg>
        <pc:picChg chg="add mod">
          <ac:chgData name="Geir Haukeland" userId="1bd7fc3b-1dce-405b-8a3f-29ad5aa0c044" providerId="ADAL" clId="{5CAE0835-D596-4557-AC39-30ED86CC9BB0}" dt="2024-01-31T14:40:04.590" v="2443" actId="14100"/>
          <ac:picMkLst>
            <pc:docMk/>
            <pc:sldMk cId="2968511801" sldId="278"/>
            <ac:picMk id="4098" creationId="{134BDE9B-9480-4645-A3A9-5FAA93BCD445}"/>
          </ac:picMkLst>
        </pc:picChg>
      </pc:sldChg>
      <pc:sldChg chg="modSp add ord modNotesTx">
        <pc:chgData name="Geir Haukeland" userId="1bd7fc3b-1dce-405b-8a3f-29ad5aa0c044" providerId="ADAL" clId="{5CAE0835-D596-4557-AC39-30ED86CC9BB0}" dt="2024-01-31T14:19:01.858" v="2437" actId="20577"/>
        <pc:sldMkLst>
          <pc:docMk/>
          <pc:sldMk cId="910600282" sldId="279"/>
        </pc:sldMkLst>
        <pc:picChg chg="mod">
          <ac:chgData name="Geir Haukeland" userId="1bd7fc3b-1dce-405b-8a3f-29ad5aa0c044" providerId="ADAL" clId="{5CAE0835-D596-4557-AC39-30ED86CC9BB0}" dt="2024-01-31T14:07:28.578" v="1991" actId="1076"/>
          <ac:picMkLst>
            <pc:docMk/>
            <pc:sldMk cId="910600282" sldId="279"/>
            <ac:picMk id="2052" creationId="{36390595-7A68-11C3-CDFA-5DFECA3E45D0}"/>
          </ac:picMkLst>
        </pc:picChg>
      </pc:sldChg>
      <pc:sldChg chg="add">
        <pc:chgData name="Geir Haukeland" userId="1bd7fc3b-1dce-405b-8a3f-29ad5aa0c044" providerId="ADAL" clId="{5CAE0835-D596-4557-AC39-30ED86CC9BB0}" dt="2024-01-31T14:38:26.732" v="2438" actId="2890"/>
        <pc:sldMkLst>
          <pc:docMk/>
          <pc:sldMk cId="3807562922" sldId="280"/>
        </pc:sldMkLst>
      </pc:sldChg>
    </pc:docChg>
  </pc:docChgLst>
  <pc:docChgLst>
    <pc:chgData name="Geir Haukeland" userId="1bd7fc3b-1dce-405b-8a3f-29ad5aa0c044" providerId="ADAL" clId="{EB9EBA2F-B693-4B07-98F0-EBBC004303ED}"/>
    <pc:docChg chg="modSld">
      <pc:chgData name="Geir Haukeland" userId="1bd7fc3b-1dce-405b-8a3f-29ad5aa0c044" providerId="ADAL" clId="{EB9EBA2F-B693-4B07-98F0-EBBC004303ED}" dt="2024-02-02T10:20:27.987" v="0" actId="20577"/>
      <pc:docMkLst>
        <pc:docMk/>
      </pc:docMkLst>
      <pc:sldChg chg="modNotesTx">
        <pc:chgData name="Geir Haukeland" userId="1bd7fc3b-1dce-405b-8a3f-29ad5aa0c044" providerId="ADAL" clId="{EB9EBA2F-B693-4B07-98F0-EBBC004303ED}" dt="2024-02-02T10:20:27.987" v="0" actId="20577"/>
        <pc:sldMkLst>
          <pc:docMk/>
          <pc:sldMk cId="1916452664" sldId="256"/>
        </pc:sldMkLst>
      </pc:sldChg>
    </pc:docChg>
  </pc:docChgLst>
  <pc:docChgLst>
    <pc:chgData name="Geir Haukeland" userId="1bd7fc3b-1dce-405b-8a3f-29ad5aa0c044" providerId="ADAL" clId="{70836617-0F6B-4BC4-9ABA-E7CF09E9A4B5}"/>
    <pc:docChg chg="custSel addSld delSld modSld">
      <pc:chgData name="Geir Haukeland" userId="1bd7fc3b-1dce-405b-8a3f-29ad5aa0c044" providerId="ADAL" clId="{70836617-0F6B-4BC4-9ABA-E7CF09E9A4B5}" dt="2024-02-01T15:48:41.795" v="32" actId="2696"/>
      <pc:docMkLst>
        <pc:docMk/>
      </pc:docMkLst>
      <pc:sldChg chg="modNotesTx">
        <pc:chgData name="Geir Haukeland" userId="1bd7fc3b-1dce-405b-8a3f-29ad5aa0c044" providerId="ADAL" clId="{70836617-0F6B-4BC4-9ABA-E7CF09E9A4B5}" dt="2024-02-01T15:20:23.806" v="29" actId="20577"/>
        <pc:sldMkLst>
          <pc:docMk/>
          <pc:sldMk cId="1916452664" sldId="256"/>
        </pc:sldMkLst>
      </pc:sldChg>
      <pc:sldChg chg="delSp add del mod">
        <pc:chgData name="Geir Haukeland" userId="1bd7fc3b-1dce-405b-8a3f-29ad5aa0c044" providerId="ADAL" clId="{70836617-0F6B-4BC4-9ABA-E7CF09E9A4B5}" dt="2024-02-01T15:48:41.795" v="32" actId="2696"/>
        <pc:sldMkLst>
          <pc:docMk/>
          <pc:sldMk cId="3551441620" sldId="282"/>
        </pc:sldMkLst>
        <pc:picChg chg="del">
          <ac:chgData name="Geir Haukeland" userId="1bd7fc3b-1dce-405b-8a3f-29ad5aa0c044" providerId="ADAL" clId="{70836617-0F6B-4BC4-9ABA-E7CF09E9A4B5}" dt="2024-02-01T15:47:46.247" v="31" actId="478"/>
          <ac:picMkLst>
            <pc:docMk/>
            <pc:sldMk cId="3551441620" sldId="282"/>
            <ac:picMk id="8" creationId="{28D52D45-7EC3-3649-EFE1-3E87F08C26D3}"/>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a:extLst>
              <a:ext uri="{FF2B5EF4-FFF2-40B4-BE49-F238E27FC236}">
                <a16:creationId xmlns:a16="http://schemas.microsoft.com/office/drawing/2014/main" id="{788BA47D-D464-0ACE-535E-745754A15B06}"/>
              </a:ext>
            </a:extLst>
          </p:cNvPr>
          <p:cNvSpPr>
            <a:spLocks noGrp="1"/>
          </p:cNvSpPr>
          <p:nvPr>
            <p:ph type="hdr" sz="quarter"/>
          </p:nvPr>
        </p:nvSpPr>
        <p:spPr>
          <a:xfrm>
            <a:off x="0" y="0"/>
            <a:ext cx="2951163" cy="498852"/>
          </a:xfrm>
          <a:prstGeom prst="rect">
            <a:avLst/>
          </a:prstGeom>
        </p:spPr>
        <p:txBody>
          <a:bodyPr vert="horz" lIns="91440" tIns="45720" rIns="91440" bIns="45720" rtlCol="0"/>
          <a:lstStyle>
            <a:lvl1pPr algn="l">
              <a:defRPr sz="1200"/>
            </a:lvl1pPr>
          </a:lstStyle>
          <a:p>
            <a:endParaRPr lang="nb-NO"/>
          </a:p>
        </p:txBody>
      </p:sp>
      <p:sp>
        <p:nvSpPr>
          <p:cNvPr id="3" name="Plassholder for dato 2">
            <a:extLst>
              <a:ext uri="{FF2B5EF4-FFF2-40B4-BE49-F238E27FC236}">
                <a16:creationId xmlns:a16="http://schemas.microsoft.com/office/drawing/2014/main" id="{03609ECE-CEE4-3568-5458-864CAB21D361}"/>
              </a:ext>
            </a:extLst>
          </p:cNvPr>
          <p:cNvSpPr>
            <a:spLocks noGrp="1"/>
          </p:cNvSpPr>
          <p:nvPr>
            <p:ph type="dt" sz="quarter" idx="1"/>
          </p:nvPr>
        </p:nvSpPr>
        <p:spPr>
          <a:xfrm>
            <a:off x="3857636" y="0"/>
            <a:ext cx="2951163" cy="498852"/>
          </a:xfrm>
          <a:prstGeom prst="rect">
            <a:avLst/>
          </a:prstGeom>
        </p:spPr>
        <p:txBody>
          <a:bodyPr vert="horz" lIns="91440" tIns="45720" rIns="91440" bIns="45720" rtlCol="0"/>
          <a:lstStyle>
            <a:lvl1pPr algn="r">
              <a:defRPr sz="1200"/>
            </a:lvl1pPr>
          </a:lstStyle>
          <a:p>
            <a:fld id="{3723B26E-A78E-FC45-9519-A5F16E09772C}" type="datetimeFigureOut">
              <a:rPr lang="nb-NO" smtClean="0"/>
              <a:t>02.02.2024</a:t>
            </a:fld>
            <a:endParaRPr lang="nb-NO"/>
          </a:p>
        </p:txBody>
      </p:sp>
      <p:sp>
        <p:nvSpPr>
          <p:cNvPr id="4" name="Plassholder for bunntekst 3">
            <a:extLst>
              <a:ext uri="{FF2B5EF4-FFF2-40B4-BE49-F238E27FC236}">
                <a16:creationId xmlns:a16="http://schemas.microsoft.com/office/drawing/2014/main" id="{80EE13DD-0B06-8A7F-B45C-FA007875FC40}"/>
              </a:ext>
            </a:extLst>
          </p:cNvPr>
          <p:cNvSpPr>
            <a:spLocks noGrp="1"/>
          </p:cNvSpPr>
          <p:nvPr>
            <p:ph type="ftr" sz="quarter" idx="2"/>
          </p:nvPr>
        </p:nvSpPr>
        <p:spPr>
          <a:xfrm>
            <a:off x="0" y="9443662"/>
            <a:ext cx="2951163" cy="498851"/>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a:extLst>
              <a:ext uri="{FF2B5EF4-FFF2-40B4-BE49-F238E27FC236}">
                <a16:creationId xmlns:a16="http://schemas.microsoft.com/office/drawing/2014/main" id="{DF7682D2-CAF2-6B59-9D44-5AF3BE062FAC}"/>
              </a:ext>
            </a:extLst>
          </p:cNvPr>
          <p:cNvSpPr>
            <a:spLocks noGrp="1"/>
          </p:cNvSpPr>
          <p:nvPr>
            <p:ph type="sldNum" sz="quarter" idx="3"/>
          </p:nvPr>
        </p:nvSpPr>
        <p:spPr>
          <a:xfrm>
            <a:off x="3857636" y="9443662"/>
            <a:ext cx="2951163" cy="498851"/>
          </a:xfrm>
          <a:prstGeom prst="rect">
            <a:avLst/>
          </a:prstGeom>
        </p:spPr>
        <p:txBody>
          <a:bodyPr vert="horz" lIns="91440" tIns="45720" rIns="91440" bIns="45720" rtlCol="0" anchor="b"/>
          <a:lstStyle>
            <a:lvl1pPr algn="r">
              <a:defRPr sz="1200"/>
            </a:lvl1pPr>
          </a:lstStyle>
          <a:p>
            <a:fld id="{3C44D435-54F4-6C49-95EC-97AFAF014190}" type="slidenum">
              <a:rPr lang="nb-NO" smtClean="0"/>
              <a:t>‹#›</a:t>
            </a:fld>
            <a:endParaRPr lang="nb-NO"/>
          </a:p>
        </p:txBody>
      </p:sp>
    </p:spTree>
    <p:extLst>
      <p:ext uri="{BB962C8B-B14F-4D97-AF65-F5344CB8AC3E}">
        <p14:creationId xmlns:p14="http://schemas.microsoft.com/office/powerpoint/2010/main" val="37646137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51163" cy="498852"/>
          </a:xfrm>
          <a:prstGeom prst="rect">
            <a:avLst/>
          </a:prstGeom>
        </p:spPr>
        <p:txBody>
          <a:bodyPr vert="horz" lIns="91440" tIns="45720" rIns="91440" bIns="45720" rtlCol="0"/>
          <a:lstStyle>
            <a:lvl1pPr algn="l">
              <a:defRPr sz="1200"/>
            </a:lvl1pPr>
          </a:lstStyle>
          <a:p>
            <a:endParaRPr lang="sv-SE"/>
          </a:p>
        </p:txBody>
      </p:sp>
      <p:sp>
        <p:nvSpPr>
          <p:cNvPr id="3" name="Plassholder for dato 2"/>
          <p:cNvSpPr>
            <a:spLocks noGrp="1"/>
          </p:cNvSpPr>
          <p:nvPr>
            <p:ph type="dt" idx="1"/>
          </p:nvPr>
        </p:nvSpPr>
        <p:spPr>
          <a:xfrm>
            <a:off x="3857636" y="0"/>
            <a:ext cx="2951163" cy="498852"/>
          </a:xfrm>
          <a:prstGeom prst="rect">
            <a:avLst/>
          </a:prstGeom>
        </p:spPr>
        <p:txBody>
          <a:bodyPr vert="horz" lIns="91440" tIns="45720" rIns="91440" bIns="45720" rtlCol="0"/>
          <a:lstStyle>
            <a:lvl1pPr algn="r">
              <a:defRPr sz="1200"/>
            </a:lvl1pPr>
          </a:lstStyle>
          <a:p>
            <a:fld id="{FC4954A5-B143-4F6D-A8D6-F09FC1E95D90}" type="datetimeFigureOut">
              <a:rPr lang="sv-SE" smtClean="0"/>
              <a:t>2024-02-02</a:t>
            </a:fld>
            <a:endParaRPr lang="sv-SE"/>
          </a:p>
        </p:txBody>
      </p:sp>
      <p:sp>
        <p:nvSpPr>
          <p:cNvPr id="4" name="Plassholder for lysbilde 3"/>
          <p:cNvSpPr>
            <a:spLocks noGrp="1" noRot="1" noChangeAspect="1"/>
          </p:cNvSpPr>
          <p:nvPr>
            <p:ph type="sldImg" idx="2"/>
          </p:nvPr>
        </p:nvSpPr>
        <p:spPr>
          <a:xfrm>
            <a:off x="423863" y="1243013"/>
            <a:ext cx="5962650" cy="3355975"/>
          </a:xfrm>
          <a:prstGeom prst="rect">
            <a:avLst/>
          </a:prstGeom>
          <a:noFill/>
          <a:ln w="12700">
            <a:solidFill>
              <a:prstClr val="black"/>
            </a:solidFill>
          </a:ln>
        </p:spPr>
        <p:txBody>
          <a:bodyPr vert="horz" lIns="91440" tIns="45720" rIns="91440" bIns="45720" rtlCol="0" anchor="ctr"/>
          <a:lstStyle/>
          <a:p>
            <a:endParaRPr lang="sv-SE"/>
          </a:p>
        </p:txBody>
      </p:sp>
      <p:sp>
        <p:nvSpPr>
          <p:cNvPr id="5" name="Plassholder for notater 4"/>
          <p:cNvSpPr>
            <a:spLocks noGrp="1"/>
          </p:cNvSpPr>
          <p:nvPr>
            <p:ph type="body" sz="quarter" idx="3"/>
          </p:nvPr>
        </p:nvSpPr>
        <p:spPr>
          <a:xfrm>
            <a:off x="681038" y="4784835"/>
            <a:ext cx="5448300" cy="3914864"/>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sv-SE"/>
          </a:p>
        </p:txBody>
      </p:sp>
      <p:sp>
        <p:nvSpPr>
          <p:cNvPr id="6" name="Plassholder for bunntekst 5"/>
          <p:cNvSpPr>
            <a:spLocks noGrp="1"/>
          </p:cNvSpPr>
          <p:nvPr>
            <p:ph type="ftr" sz="quarter" idx="4"/>
          </p:nvPr>
        </p:nvSpPr>
        <p:spPr>
          <a:xfrm>
            <a:off x="0" y="9443662"/>
            <a:ext cx="2951163" cy="498851"/>
          </a:xfrm>
          <a:prstGeom prst="rect">
            <a:avLst/>
          </a:prstGeom>
        </p:spPr>
        <p:txBody>
          <a:bodyPr vert="horz" lIns="91440" tIns="45720" rIns="91440" bIns="45720" rtlCol="0" anchor="b"/>
          <a:lstStyle>
            <a:lvl1pPr algn="l">
              <a:defRPr sz="1200"/>
            </a:lvl1pPr>
          </a:lstStyle>
          <a:p>
            <a:endParaRPr lang="sv-SE"/>
          </a:p>
        </p:txBody>
      </p:sp>
      <p:sp>
        <p:nvSpPr>
          <p:cNvPr id="7" name="Plassholder for lysbildenummer 6"/>
          <p:cNvSpPr>
            <a:spLocks noGrp="1"/>
          </p:cNvSpPr>
          <p:nvPr>
            <p:ph type="sldNum" sz="quarter" idx="5"/>
          </p:nvPr>
        </p:nvSpPr>
        <p:spPr>
          <a:xfrm>
            <a:off x="3857636" y="9443662"/>
            <a:ext cx="2951163" cy="498851"/>
          </a:xfrm>
          <a:prstGeom prst="rect">
            <a:avLst/>
          </a:prstGeom>
        </p:spPr>
        <p:txBody>
          <a:bodyPr vert="horz" lIns="91440" tIns="45720" rIns="91440" bIns="45720" rtlCol="0" anchor="b"/>
          <a:lstStyle>
            <a:lvl1pPr algn="r">
              <a:defRPr sz="1200"/>
            </a:lvl1pPr>
          </a:lstStyle>
          <a:p>
            <a:fld id="{6548C30F-B77B-49FE-B2B9-5C387AE1F023}" type="slidenum">
              <a:rPr lang="sv-SE" smtClean="0"/>
              <a:t>‹#›</a:t>
            </a:fld>
            <a:endParaRPr lang="sv-SE"/>
          </a:p>
        </p:txBody>
      </p:sp>
    </p:spTree>
    <p:extLst>
      <p:ext uri="{BB962C8B-B14F-4D97-AF65-F5344CB8AC3E}">
        <p14:creationId xmlns:p14="http://schemas.microsoft.com/office/powerpoint/2010/main" val="3371278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438150" y="1243013"/>
            <a:ext cx="5962650" cy="3355975"/>
          </a:xfrm>
        </p:spPr>
      </p:sp>
      <p:sp>
        <p:nvSpPr>
          <p:cNvPr id="3" name="Plassholder for notater 2"/>
          <p:cNvSpPr>
            <a:spLocks noGrp="1"/>
          </p:cNvSpPr>
          <p:nvPr>
            <p:ph type="body" idx="1"/>
          </p:nvPr>
        </p:nvSpPr>
        <p:spPr>
          <a:xfrm>
            <a:off x="681038" y="5129076"/>
            <a:ext cx="5448300" cy="3570623"/>
          </a:xfrm>
        </p:spPr>
        <p:txBody>
          <a:bodyPr/>
          <a:lstStyle/>
          <a:p>
            <a:r>
              <a:rPr lang="nb-NO" sz="1600" dirty="0"/>
              <a:t>Ordfører og Kommunestyre, Takk for at jeg får komme hit</a:t>
            </a:r>
            <a:r>
              <a:rPr lang="nb-NO" sz="1600"/>
              <a:t>. Jeg </a:t>
            </a:r>
            <a:r>
              <a:rPr lang="nb-NO" sz="1600" dirty="0"/>
              <a:t>sjukepleier og  leder for Tun Kryllingheimen  Fint at Kommunalsjef gir oss </a:t>
            </a:r>
            <a:r>
              <a:rPr lang="nb-NO" sz="1600" dirty="0" err="1"/>
              <a:t>Virksometsledere</a:t>
            </a:r>
            <a:r>
              <a:rPr lang="nb-NO" sz="1600" dirty="0"/>
              <a:t> anledning til å presentere vår virksomhet. .  Jeg har en fantastisk arbeidsstokk som jeg er stolt av. Det er en gjeng som er positive og løsningsorienterte og leverer gode tjenester. </a:t>
            </a:r>
          </a:p>
          <a:p>
            <a:r>
              <a:rPr lang="nb-NO" sz="1600" dirty="0"/>
              <a:t>Kommer nå til å presentere de ulike avdelingene kort. Litt om status og utfordringsbilde.  </a:t>
            </a:r>
          </a:p>
          <a:p>
            <a:r>
              <a:rPr lang="nb-NO" sz="1600" dirty="0"/>
              <a:t>Jeg tar gjerne spørsmål til slutt. </a:t>
            </a:r>
          </a:p>
        </p:txBody>
      </p:sp>
      <p:sp>
        <p:nvSpPr>
          <p:cNvPr id="4" name="Plassholder for lysbildenummer 3"/>
          <p:cNvSpPr>
            <a:spLocks noGrp="1"/>
          </p:cNvSpPr>
          <p:nvPr>
            <p:ph type="sldNum" sz="quarter" idx="5"/>
          </p:nvPr>
        </p:nvSpPr>
        <p:spPr/>
        <p:txBody>
          <a:bodyPr/>
          <a:lstStyle/>
          <a:p>
            <a:fld id="{6548C30F-B77B-49FE-B2B9-5C387AE1F023}" type="slidenum">
              <a:rPr lang="sv-SE" smtClean="0"/>
              <a:t>1</a:t>
            </a:fld>
            <a:endParaRPr lang="sv-SE"/>
          </a:p>
        </p:txBody>
      </p:sp>
    </p:spTree>
    <p:extLst>
      <p:ext uri="{BB962C8B-B14F-4D97-AF65-F5344CB8AC3E}">
        <p14:creationId xmlns:p14="http://schemas.microsoft.com/office/powerpoint/2010/main" val="41604260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6548C30F-B77B-49FE-B2B9-5C387AE1F023}" type="slidenum">
              <a:rPr lang="sv-SE" smtClean="0"/>
              <a:t>10</a:t>
            </a:fld>
            <a:endParaRPr lang="sv-SE"/>
          </a:p>
        </p:txBody>
      </p:sp>
    </p:spTree>
    <p:extLst>
      <p:ext uri="{BB962C8B-B14F-4D97-AF65-F5344CB8AC3E}">
        <p14:creationId xmlns:p14="http://schemas.microsoft.com/office/powerpoint/2010/main" val="42081201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dirty="0">
                <a:solidFill>
                  <a:schemeClr val="tx1"/>
                </a:solidFill>
              </a:rPr>
              <a:t>Her ligger hjemmesykepleie og praktisk bistand i hjemmet. </a:t>
            </a:r>
            <a:br>
              <a:rPr lang="nb-NO" sz="1200" dirty="0">
                <a:solidFill>
                  <a:schemeClr val="tx1"/>
                </a:solidFill>
              </a:rPr>
            </a:br>
            <a:r>
              <a:rPr lang="nb-NO" sz="1200" dirty="0">
                <a:solidFill>
                  <a:schemeClr val="tx1"/>
                </a:solidFill>
              </a:rPr>
              <a:t>Hjemmesykepleien har ansvar for «hele» bygda og alle omsorgsboligene året rundt.  </a:t>
            </a:r>
          </a:p>
          <a:p>
            <a:r>
              <a:rPr lang="nb-NO" sz="1200" dirty="0">
                <a:solidFill>
                  <a:schemeClr val="tx1"/>
                </a:solidFill>
              </a:rPr>
              <a:t>Tjenesten er nøkkelen for at flest mulig kan bo hjemme lengst  mulig. Alt fra bistå til at innbyggere får dekket basale behov( handling, tilrettelegging av måltid, skaffer </a:t>
            </a:r>
            <a:r>
              <a:rPr lang="nb-NO" sz="1200" dirty="0" err="1">
                <a:solidFill>
                  <a:schemeClr val="tx1"/>
                </a:solidFill>
              </a:rPr>
              <a:t>hjelemiddel</a:t>
            </a:r>
            <a:r>
              <a:rPr lang="nb-NO" sz="1200" dirty="0">
                <a:solidFill>
                  <a:schemeClr val="tx1"/>
                </a:solidFill>
              </a:rPr>
              <a:t> og tilrettelegging i hjemmet,  hjelp til personlig hygiene, sårstell, hjelp til medisiner, bindeledd og koordinering mellom ulike nivåer i helsetjenesten, oppfølging av kreftkontakt, sentral når innbyggere ønsker å få dø hjemme. </a:t>
            </a:r>
          </a:p>
          <a:p>
            <a:r>
              <a:rPr lang="nb-NO" sz="1200" dirty="0">
                <a:solidFill>
                  <a:schemeClr val="tx1"/>
                </a:solidFill>
              </a:rPr>
              <a:t>Vi har per nå </a:t>
            </a:r>
            <a:r>
              <a:rPr lang="nb-NO" sz="1200" dirty="0" err="1">
                <a:solidFill>
                  <a:schemeClr val="tx1"/>
                </a:solidFill>
              </a:rPr>
              <a:t>ca</a:t>
            </a:r>
            <a:r>
              <a:rPr lang="nb-NO" sz="1200" dirty="0">
                <a:solidFill>
                  <a:schemeClr val="tx1"/>
                </a:solidFill>
              </a:rPr>
              <a:t> 80 trygghetsalarmer rundt hele bygda. </a:t>
            </a:r>
            <a:br>
              <a:rPr lang="nb-NO" sz="1200" dirty="0">
                <a:solidFill>
                  <a:schemeClr val="tx1"/>
                </a:solidFill>
              </a:rPr>
            </a:br>
            <a:r>
              <a:rPr lang="nb-NO" sz="1200" dirty="0">
                <a:solidFill>
                  <a:schemeClr val="tx1"/>
                </a:solidFill>
              </a:rPr>
              <a:t>Vi ulike former for dagtilbud 4 dager i uka. </a:t>
            </a:r>
          </a:p>
          <a:p>
            <a:endParaRPr lang="nb-NO" sz="1200" dirty="0">
              <a:solidFill>
                <a:schemeClr val="tx1"/>
              </a:solidFill>
            </a:endParaRPr>
          </a:p>
          <a:p>
            <a:r>
              <a:rPr lang="nb-NO" sz="1200" dirty="0">
                <a:solidFill>
                  <a:schemeClr val="tx1"/>
                </a:solidFill>
              </a:rPr>
              <a:t>Mandager: Trim med transport og sosialt samvær</a:t>
            </a:r>
            <a:br>
              <a:rPr lang="nb-NO" sz="1200" dirty="0">
                <a:solidFill>
                  <a:schemeClr val="tx1"/>
                </a:solidFill>
              </a:rPr>
            </a:br>
            <a:r>
              <a:rPr lang="nb-NO" sz="1200" dirty="0">
                <a:solidFill>
                  <a:schemeClr val="tx1"/>
                </a:solidFill>
              </a:rPr>
              <a:t>Tirsdager: Dagsenter med Transport</a:t>
            </a:r>
            <a:br>
              <a:rPr lang="nb-NO" sz="1200" dirty="0">
                <a:solidFill>
                  <a:schemeClr val="tx1"/>
                </a:solidFill>
              </a:rPr>
            </a:br>
            <a:r>
              <a:rPr lang="nb-NO" sz="1200" dirty="0">
                <a:solidFill>
                  <a:schemeClr val="tx1"/>
                </a:solidFill>
              </a:rPr>
              <a:t>Onsdager: Demenskor</a:t>
            </a:r>
            <a:br>
              <a:rPr lang="nb-NO" sz="1200" dirty="0">
                <a:solidFill>
                  <a:schemeClr val="tx1"/>
                </a:solidFill>
              </a:rPr>
            </a:br>
            <a:r>
              <a:rPr lang="nb-NO" sz="1200" dirty="0">
                <a:solidFill>
                  <a:schemeClr val="tx1"/>
                </a:solidFill>
              </a:rPr>
              <a:t>Torsdager: Dagsenter( Kognitiv svikt) </a:t>
            </a:r>
            <a:endParaRPr lang="nb-NO" dirty="0"/>
          </a:p>
          <a:p>
            <a:endParaRPr lang="nb-NO" dirty="0"/>
          </a:p>
        </p:txBody>
      </p:sp>
      <p:sp>
        <p:nvSpPr>
          <p:cNvPr id="4" name="Plassholder for lysbildenummer 3"/>
          <p:cNvSpPr>
            <a:spLocks noGrp="1"/>
          </p:cNvSpPr>
          <p:nvPr>
            <p:ph type="sldNum" sz="quarter" idx="5"/>
          </p:nvPr>
        </p:nvSpPr>
        <p:spPr/>
        <p:txBody>
          <a:bodyPr/>
          <a:lstStyle/>
          <a:p>
            <a:fld id="{6548C30F-B77B-49FE-B2B9-5C387AE1F023}" type="slidenum">
              <a:rPr lang="sv-SE" smtClean="0"/>
              <a:t>11</a:t>
            </a:fld>
            <a:endParaRPr lang="sv-SE"/>
          </a:p>
        </p:txBody>
      </p:sp>
    </p:spTree>
    <p:extLst>
      <p:ext uri="{BB962C8B-B14F-4D97-AF65-F5344CB8AC3E}">
        <p14:creationId xmlns:p14="http://schemas.microsoft.com/office/powerpoint/2010/main" val="12950532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6548C30F-B77B-49FE-B2B9-5C387AE1F023}" type="slidenum">
              <a:rPr lang="sv-SE" smtClean="0"/>
              <a:t>12</a:t>
            </a:fld>
            <a:endParaRPr lang="sv-SE"/>
          </a:p>
        </p:txBody>
      </p:sp>
    </p:spTree>
    <p:extLst>
      <p:ext uri="{BB962C8B-B14F-4D97-AF65-F5344CB8AC3E}">
        <p14:creationId xmlns:p14="http://schemas.microsoft.com/office/powerpoint/2010/main" val="25463609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Ergoterapeut: Hennes fagkompetanse blir brukt i hele kommunen. Fra barnehage til Kryllingheimen. Er den som sørger for hjelpemiddel fra hjelpemiddelsentralen i hele kommunen. Har i tillegg funksjoner som Demenskoordinator og Velferdsteknologi koordinator.  </a:t>
            </a:r>
          </a:p>
          <a:p>
            <a:r>
              <a:rPr lang="nb-NO" dirty="0"/>
              <a:t>Saksbehandler behandler søknader om: pårørendestøtte( i form av avlastning, </a:t>
            </a:r>
            <a:r>
              <a:rPr lang="nb-NO" dirty="0" err="1"/>
              <a:t>omsorsstønad</a:t>
            </a:r>
            <a:r>
              <a:rPr lang="nb-NO" dirty="0"/>
              <a:t>), BPA, Fritidskontakt, Hjemmesykepleie, praktisk bistand, sykehjem korttid og </a:t>
            </a:r>
            <a:r>
              <a:rPr lang="nb-NO" dirty="0" err="1"/>
              <a:t>langtid</a:t>
            </a:r>
            <a:r>
              <a:rPr lang="nb-NO" dirty="0"/>
              <a:t>, forebyggende tjenester( psykiatri og rus), Tilrettelagte boliger( omsorgsboliger), Praktisk bistand opplæring daglig gjøremål, matombringing, klagebehandling.  Ansvarlig for tverrfaglige team. </a:t>
            </a:r>
          </a:p>
          <a:p>
            <a:r>
              <a:rPr lang="nb-NO" dirty="0"/>
              <a:t>HR- rådgiver: Vi har </a:t>
            </a:r>
            <a:r>
              <a:rPr lang="nb-NO" dirty="0" err="1"/>
              <a:t>ca</a:t>
            </a:r>
            <a:r>
              <a:rPr lang="nb-NO" dirty="0"/>
              <a:t> 60 årsverk, turnus og døgndrift. Til sammen er det </a:t>
            </a:r>
            <a:r>
              <a:rPr lang="nb-NO" dirty="0" err="1"/>
              <a:t>ca</a:t>
            </a:r>
            <a:r>
              <a:rPr lang="nb-NO" dirty="0"/>
              <a:t> 80 med fast </a:t>
            </a:r>
            <a:r>
              <a:rPr lang="nb-NO" dirty="0" err="1"/>
              <a:t>ansettelseforhold</a:t>
            </a:r>
            <a:r>
              <a:rPr lang="nb-NO" dirty="0"/>
              <a:t>. Selv om det er ferie og høytider har vi drift. Dette tilsier at rekrutering, ferie vikarer, helgevikarer, tilkallingsvikarer alltid er et tema. Alle skal ha ryddige arbeidsforhold, forutsigbarhet,  arbeidskontrakt, politiattest og selvfølgelig lønn.  </a:t>
            </a:r>
          </a:p>
          <a:p>
            <a:r>
              <a:rPr lang="nb-NO" dirty="0"/>
              <a:t>Fagutviklingssykepleier:  Fagutvikling, Nettverk, statlige råd og krav- Faglig støtte til ansatte og leder. </a:t>
            </a:r>
          </a:p>
          <a:p>
            <a:endParaRPr lang="nb-NO" dirty="0"/>
          </a:p>
          <a:p>
            <a:endParaRPr lang="nb-NO" dirty="0"/>
          </a:p>
        </p:txBody>
      </p:sp>
      <p:sp>
        <p:nvSpPr>
          <p:cNvPr id="4" name="Plassholder for lysbildenummer 3"/>
          <p:cNvSpPr>
            <a:spLocks noGrp="1"/>
          </p:cNvSpPr>
          <p:nvPr>
            <p:ph type="sldNum" sz="quarter" idx="5"/>
          </p:nvPr>
        </p:nvSpPr>
        <p:spPr/>
        <p:txBody>
          <a:bodyPr/>
          <a:lstStyle/>
          <a:p>
            <a:fld id="{6548C30F-B77B-49FE-B2B9-5C387AE1F023}" type="slidenum">
              <a:rPr lang="sv-SE" smtClean="0"/>
              <a:t>13</a:t>
            </a:fld>
            <a:endParaRPr lang="sv-SE"/>
          </a:p>
        </p:txBody>
      </p:sp>
    </p:spTree>
    <p:extLst>
      <p:ext uri="{BB962C8B-B14F-4D97-AF65-F5344CB8AC3E}">
        <p14:creationId xmlns:p14="http://schemas.microsoft.com/office/powerpoint/2010/main" val="28619938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Det vi har å støtte oss på av forskning og studier er godt samlet i St. meldinger. Vi har fra før kvalitetsreformen for eldre – Lev hele livet. </a:t>
            </a:r>
          </a:p>
        </p:txBody>
      </p:sp>
      <p:sp>
        <p:nvSpPr>
          <p:cNvPr id="4" name="Plassholder for lysbildenummer 3"/>
          <p:cNvSpPr>
            <a:spLocks noGrp="1"/>
          </p:cNvSpPr>
          <p:nvPr>
            <p:ph type="sldNum" sz="quarter" idx="5"/>
          </p:nvPr>
        </p:nvSpPr>
        <p:spPr/>
        <p:txBody>
          <a:bodyPr/>
          <a:lstStyle/>
          <a:p>
            <a:fld id="{6548C30F-B77B-49FE-B2B9-5C387AE1F023}" type="slidenum">
              <a:rPr lang="sv-SE" smtClean="0"/>
              <a:t>14</a:t>
            </a:fld>
            <a:endParaRPr lang="sv-SE"/>
          </a:p>
        </p:txBody>
      </p:sp>
    </p:spTree>
    <p:extLst>
      <p:ext uri="{BB962C8B-B14F-4D97-AF65-F5344CB8AC3E}">
        <p14:creationId xmlns:p14="http://schemas.microsoft.com/office/powerpoint/2010/main" val="42618948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err="1"/>
              <a:t>Kllin</a:t>
            </a:r>
            <a:r>
              <a:rPr lang="nb-NO" dirty="0"/>
              <a:t> </a:t>
            </a:r>
            <a:r>
              <a:rPr lang="nb-NO" dirty="0" err="1"/>
              <a:t>oBs</a:t>
            </a:r>
            <a:r>
              <a:rPr lang="nb-NO" dirty="0"/>
              <a:t> klinisk observasjon- 5 trinns opplæringsmodell som går fra HLR øving og måling av vitale parameter til fullskala simuleringstrening. Ivaretar personvern. </a:t>
            </a:r>
          </a:p>
        </p:txBody>
      </p:sp>
      <p:sp>
        <p:nvSpPr>
          <p:cNvPr id="4" name="Plassholder for lysbildenummer 3"/>
          <p:cNvSpPr>
            <a:spLocks noGrp="1"/>
          </p:cNvSpPr>
          <p:nvPr>
            <p:ph type="sldNum" sz="quarter" idx="5"/>
          </p:nvPr>
        </p:nvSpPr>
        <p:spPr/>
        <p:txBody>
          <a:bodyPr/>
          <a:lstStyle/>
          <a:p>
            <a:fld id="{6548C30F-B77B-49FE-B2B9-5C387AE1F023}" type="slidenum">
              <a:rPr lang="sv-SE" smtClean="0"/>
              <a:t>15</a:t>
            </a:fld>
            <a:endParaRPr lang="sv-SE"/>
          </a:p>
        </p:txBody>
      </p:sp>
    </p:spTree>
    <p:extLst>
      <p:ext uri="{BB962C8B-B14F-4D97-AF65-F5344CB8AC3E}">
        <p14:creationId xmlns:p14="http://schemas.microsoft.com/office/powerpoint/2010/main" val="29263741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6548C30F-B77B-49FE-B2B9-5C387AE1F023}" type="slidenum">
              <a:rPr lang="sv-SE" smtClean="0"/>
              <a:t>16</a:t>
            </a:fld>
            <a:endParaRPr lang="sv-SE"/>
          </a:p>
        </p:txBody>
      </p:sp>
    </p:spTree>
    <p:extLst>
      <p:ext uri="{BB962C8B-B14F-4D97-AF65-F5344CB8AC3E}">
        <p14:creationId xmlns:p14="http://schemas.microsoft.com/office/powerpoint/2010/main" val="8561097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6548C30F-B77B-49FE-B2B9-5C387AE1F023}" type="slidenum">
              <a:rPr lang="sv-SE" smtClean="0"/>
              <a:t>17</a:t>
            </a:fld>
            <a:endParaRPr lang="sv-SE"/>
          </a:p>
        </p:txBody>
      </p:sp>
    </p:spTree>
    <p:extLst>
      <p:ext uri="{BB962C8B-B14F-4D97-AF65-F5344CB8AC3E}">
        <p14:creationId xmlns:p14="http://schemas.microsoft.com/office/powerpoint/2010/main" val="15247119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6548C30F-B77B-49FE-B2B9-5C387AE1F023}" type="slidenum">
              <a:rPr lang="sv-SE" smtClean="0"/>
              <a:t>18</a:t>
            </a:fld>
            <a:endParaRPr lang="sv-SE"/>
          </a:p>
        </p:txBody>
      </p:sp>
    </p:spTree>
    <p:extLst>
      <p:ext uri="{BB962C8B-B14F-4D97-AF65-F5344CB8AC3E}">
        <p14:creationId xmlns:p14="http://schemas.microsoft.com/office/powerpoint/2010/main" val="5666941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6548C30F-B77B-49FE-B2B9-5C387AE1F023}" type="slidenum">
              <a:rPr lang="sv-SE" smtClean="0"/>
              <a:t>19</a:t>
            </a:fld>
            <a:endParaRPr lang="sv-SE"/>
          </a:p>
        </p:txBody>
      </p:sp>
    </p:spTree>
    <p:extLst>
      <p:ext uri="{BB962C8B-B14F-4D97-AF65-F5344CB8AC3E}">
        <p14:creationId xmlns:p14="http://schemas.microsoft.com/office/powerpoint/2010/main" val="2750710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6548C30F-B77B-49FE-B2B9-5C387AE1F023}" type="slidenum">
              <a:rPr lang="sv-SE" smtClean="0"/>
              <a:t>2</a:t>
            </a:fld>
            <a:endParaRPr lang="sv-SE"/>
          </a:p>
        </p:txBody>
      </p:sp>
    </p:spTree>
    <p:extLst>
      <p:ext uri="{BB962C8B-B14F-4D97-AF65-F5344CB8AC3E}">
        <p14:creationId xmlns:p14="http://schemas.microsoft.com/office/powerpoint/2010/main" val="10909530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6548C30F-B77B-49FE-B2B9-5C387AE1F023}" type="slidenum">
              <a:rPr lang="sv-SE" smtClean="0"/>
              <a:t>20</a:t>
            </a:fld>
            <a:endParaRPr lang="sv-SE"/>
          </a:p>
        </p:txBody>
      </p:sp>
    </p:spTree>
    <p:extLst>
      <p:ext uri="{BB962C8B-B14F-4D97-AF65-F5344CB8AC3E}">
        <p14:creationId xmlns:p14="http://schemas.microsoft.com/office/powerpoint/2010/main" val="1317454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dirty="0">
                <a:solidFill>
                  <a:schemeClr val="tx1"/>
                </a:solidFill>
              </a:rPr>
              <a:t>Renhold på hele </a:t>
            </a:r>
            <a:r>
              <a:rPr lang="nb-NO" sz="1200" dirty="0" err="1">
                <a:solidFill>
                  <a:schemeClr val="tx1"/>
                </a:solidFill>
              </a:rPr>
              <a:t>Kryllingheim</a:t>
            </a:r>
            <a:r>
              <a:rPr lang="nb-NO" sz="1200" dirty="0">
                <a:solidFill>
                  <a:schemeClr val="tx1"/>
                </a:solidFill>
              </a:rPr>
              <a:t> anlegget. Innbefatter smittevask, nedvask og institusjonsvask( forebyggende smittevern) Fellesarealer og kontorer. </a:t>
            </a:r>
            <a:br>
              <a:rPr lang="nb-NO" sz="1200" dirty="0">
                <a:solidFill>
                  <a:schemeClr val="tx1"/>
                </a:solidFill>
              </a:rPr>
            </a:br>
            <a:br>
              <a:rPr lang="nb-NO" sz="1200" dirty="0">
                <a:solidFill>
                  <a:schemeClr val="tx1"/>
                </a:solidFill>
              </a:rPr>
            </a:br>
            <a:r>
              <a:rPr lang="nb-NO" sz="1200" dirty="0">
                <a:solidFill>
                  <a:schemeClr val="tx1"/>
                </a:solidFill>
              </a:rPr>
              <a:t>Kjøkken. Leverer mat av høy kvalitet til Kryllingheimen, Omsorg pluss og TTF</a:t>
            </a:r>
            <a:br>
              <a:rPr lang="nb-NO" sz="1200" dirty="0">
                <a:solidFill>
                  <a:schemeClr val="tx1"/>
                </a:solidFill>
              </a:rPr>
            </a:br>
            <a:r>
              <a:rPr lang="nb-NO" sz="1200" dirty="0">
                <a:solidFill>
                  <a:schemeClr val="tx1"/>
                </a:solidFill>
              </a:rPr>
              <a:t>Produserer middag til hjemmeboende 4 dager i uka. Det produseres </a:t>
            </a:r>
            <a:r>
              <a:rPr lang="nb-NO" sz="1200" dirty="0" err="1">
                <a:solidFill>
                  <a:schemeClr val="tx1"/>
                </a:solidFill>
              </a:rPr>
              <a:t>ca</a:t>
            </a:r>
            <a:r>
              <a:rPr lang="nb-NO" sz="1200" dirty="0">
                <a:solidFill>
                  <a:schemeClr val="tx1"/>
                </a:solidFill>
              </a:rPr>
              <a:t> 30 middager til utkjøring.</a:t>
            </a:r>
            <a:br>
              <a:rPr lang="nb-NO" sz="1200" dirty="0">
                <a:solidFill>
                  <a:schemeClr val="tx1"/>
                </a:solidFill>
              </a:rPr>
            </a:br>
            <a:r>
              <a:rPr lang="nb-NO" sz="1200" dirty="0">
                <a:solidFill>
                  <a:schemeClr val="tx1"/>
                </a:solidFill>
              </a:rPr>
              <a:t>Samarbeid med forebyggende helse- Middagsklubben( hver mandag sammen FH)  og frokost på ungdomskolen hver torsdag.  </a:t>
            </a:r>
            <a:br>
              <a:rPr lang="nb-NO" sz="1200" dirty="0">
                <a:solidFill>
                  <a:schemeClr val="tx1"/>
                </a:solidFill>
              </a:rPr>
            </a:br>
            <a:r>
              <a:rPr lang="nb-NO" sz="1200" dirty="0">
                <a:solidFill>
                  <a:schemeClr val="tx1"/>
                </a:solidFill>
              </a:rPr>
              <a:t>Produserer også lunsj og lignende internt i kommunen og til lag og foreninger</a:t>
            </a:r>
            <a:endParaRPr lang="nb-NO" dirty="0"/>
          </a:p>
          <a:p>
            <a:endParaRPr lang="nb-NO" dirty="0"/>
          </a:p>
        </p:txBody>
      </p:sp>
      <p:sp>
        <p:nvSpPr>
          <p:cNvPr id="4" name="Plassholder for lysbildenummer 3"/>
          <p:cNvSpPr>
            <a:spLocks noGrp="1"/>
          </p:cNvSpPr>
          <p:nvPr>
            <p:ph type="sldNum" sz="quarter" idx="5"/>
          </p:nvPr>
        </p:nvSpPr>
        <p:spPr/>
        <p:txBody>
          <a:bodyPr/>
          <a:lstStyle/>
          <a:p>
            <a:fld id="{6548C30F-B77B-49FE-B2B9-5C387AE1F023}" type="slidenum">
              <a:rPr lang="sv-SE" smtClean="0"/>
              <a:t>3</a:t>
            </a:fld>
            <a:endParaRPr lang="sv-SE"/>
          </a:p>
        </p:txBody>
      </p:sp>
    </p:spTree>
    <p:extLst>
      <p:ext uri="{BB962C8B-B14F-4D97-AF65-F5344CB8AC3E}">
        <p14:creationId xmlns:p14="http://schemas.microsoft.com/office/powerpoint/2010/main" val="157855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err="1"/>
              <a:t>Avdleder</a:t>
            </a:r>
            <a:r>
              <a:rPr lang="nb-NO" dirty="0"/>
              <a:t> og kokk Henrik: Brød med korn fra Sigdal Mølle tradisjonelle kornsorter høyere næringsinnhold, smak og kvalitet. , ønsker å gå ut med tilbud om at alle over 80 får tilbud om hjemkjørt mat( vi må bare løse hvem som kjører ut maten) Er i dialog  med </a:t>
            </a:r>
            <a:r>
              <a:rPr lang="nb-NO" dirty="0" err="1"/>
              <a:t>frivillighetsentralen</a:t>
            </a:r>
            <a:r>
              <a:rPr lang="nb-NO" dirty="0"/>
              <a:t> i forhold til å rekruttere personer som vil kjøre ut mat. </a:t>
            </a:r>
          </a:p>
        </p:txBody>
      </p:sp>
      <p:sp>
        <p:nvSpPr>
          <p:cNvPr id="4" name="Plassholder for lysbildenummer 3"/>
          <p:cNvSpPr>
            <a:spLocks noGrp="1"/>
          </p:cNvSpPr>
          <p:nvPr>
            <p:ph type="sldNum" sz="quarter" idx="5"/>
          </p:nvPr>
        </p:nvSpPr>
        <p:spPr/>
        <p:txBody>
          <a:bodyPr/>
          <a:lstStyle/>
          <a:p>
            <a:fld id="{6548C30F-B77B-49FE-B2B9-5C387AE1F023}" type="slidenum">
              <a:rPr lang="sv-SE" smtClean="0"/>
              <a:t>4</a:t>
            </a:fld>
            <a:endParaRPr lang="sv-SE"/>
          </a:p>
        </p:txBody>
      </p:sp>
    </p:spTree>
    <p:extLst>
      <p:ext uri="{BB962C8B-B14F-4D97-AF65-F5344CB8AC3E}">
        <p14:creationId xmlns:p14="http://schemas.microsoft.com/office/powerpoint/2010/main" val="19440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dirty="0">
                <a:solidFill>
                  <a:schemeClr val="tx1"/>
                </a:solidFill>
              </a:rPr>
              <a:t>6 Beboere per dato. Har kapasitet til 1 til 2 beboere til.</a:t>
            </a:r>
            <a:br>
              <a:rPr lang="nb-NO" sz="1200" dirty="0">
                <a:solidFill>
                  <a:schemeClr val="tx1"/>
                </a:solidFill>
              </a:rPr>
            </a:br>
            <a:r>
              <a:rPr lang="nb-NO" sz="1200" dirty="0">
                <a:solidFill>
                  <a:schemeClr val="tx1"/>
                </a:solidFill>
              </a:rPr>
              <a:t>Bofelleskap med heldøgns bemanning. </a:t>
            </a:r>
            <a:br>
              <a:rPr lang="nb-NO" sz="1200" dirty="0">
                <a:solidFill>
                  <a:schemeClr val="tx1"/>
                </a:solidFill>
              </a:rPr>
            </a:br>
            <a:r>
              <a:rPr lang="nb-NO" sz="1200" dirty="0">
                <a:solidFill>
                  <a:schemeClr val="tx1"/>
                </a:solidFill>
              </a:rPr>
              <a:t>Beboere med ulike ressurser og hjelpebehov. Viktig å ha individuelt tilpasset omsorgstilbud. Viktig å ha trygge og kompetent personell knyttet til boligen. </a:t>
            </a:r>
            <a:endParaRPr lang="nb-NO" dirty="0"/>
          </a:p>
          <a:p>
            <a:r>
              <a:rPr lang="nb-NO" dirty="0"/>
              <a:t>9,2 Årsverk TTF, Prosjekt knyttet 1,6 årsverk til. Vi har tatt imot en ny beboer( Fra IMDI) er ressurskrevende tjeneste. </a:t>
            </a:r>
          </a:p>
          <a:p>
            <a:endParaRPr lang="nb-NO" dirty="0"/>
          </a:p>
        </p:txBody>
      </p:sp>
      <p:sp>
        <p:nvSpPr>
          <p:cNvPr id="4" name="Plassholder for lysbildenummer 3"/>
          <p:cNvSpPr>
            <a:spLocks noGrp="1"/>
          </p:cNvSpPr>
          <p:nvPr>
            <p:ph type="sldNum" sz="quarter" idx="5"/>
          </p:nvPr>
        </p:nvSpPr>
        <p:spPr/>
        <p:txBody>
          <a:bodyPr/>
          <a:lstStyle/>
          <a:p>
            <a:fld id="{6548C30F-B77B-49FE-B2B9-5C387AE1F023}" type="slidenum">
              <a:rPr lang="sv-SE" smtClean="0"/>
              <a:t>5</a:t>
            </a:fld>
            <a:endParaRPr lang="sv-SE"/>
          </a:p>
        </p:txBody>
      </p:sp>
    </p:spTree>
    <p:extLst>
      <p:ext uri="{BB962C8B-B14F-4D97-AF65-F5344CB8AC3E}">
        <p14:creationId xmlns:p14="http://schemas.microsoft.com/office/powerpoint/2010/main" val="24824639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dirty="0">
                <a:solidFill>
                  <a:schemeClr val="tx1"/>
                </a:solidFill>
              </a:rPr>
              <a:t>6 Beboere per dato. Har kapasitet til 1 til 2 beboere til.</a:t>
            </a:r>
            <a:br>
              <a:rPr lang="nb-NO" sz="1200" dirty="0">
                <a:solidFill>
                  <a:schemeClr val="tx1"/>
                </a:solidFill>
              </a:rPr>
            </a:br>
            <a:r>
              <a:rPr lang="nb-NO" sz="1200" dirty="0">
                <a:solidFill>
                  <a:schemeClr val="tx1"/>
                </a:solidFill>
              </a:rPr>
              <a:t>Bofelleskap med heldøgns bemanning. </a:t>
            </a:r>
            <a:br>
              <a:rPr lang="nb-NO" sz="1200" dirty="0">
                <a:solidFill>
                  <a:schemeClr val="tx1"/>
                </a:solidFill>
              </a:rPr>
            </a:br>
            <a:r>
              <a:rPr lang="nb-NO" sz="1200" dirty="0">
                <a:solidFill>
                  <a:schemeClr val="tx1"/>
                </a:solidFill>
              </a:rPr>
              <a:t>Beboere med ulike ressurser og hjelpebehov. Viktig å ha individuelt tilpasset omsorgstilbud. Viktig å ha trygge og kompetent personell knyttet til boligen. </a:t>
            </a:r>
            <a:endParaRPr lang="nb-NO" dirty="0"/>
          </a:p>
          <a:p>
            <a:r>
              <a:rPr lang="nb-NO" dirty="0"/>
              <a:t>9,2 Årsverk TTF, Prosjekt knyttet 1,6 årsverk til. Vi har tatt imot en ny beboer( Fra IMDI) er ressurskrevende tjeneste. </a:t>
            </a:r>
          </a:p>
        </p:txBody>
      </p:sp>
      <p:sp>
        <p:nvSpPr>
          <p:cNvPr id="4" name="Plassholder for lysbildenummer 3"/>
          <p:cNvSpPr>
            <a:spLocks noGrp="1"/>
          </p:cNvSpPr>
          <p:nvPr>
            <p:ph type="sldNum" sz="quarter" idx="5"/>
          </p:nvPr>
        </p:nvSpPr>
        <p:spPr/>
        <p:txBody>
          <a:bodyPr/>
          <a:lstStyle/>
          <a:p>
            <a:fld id="{6548C30F-B77B-49FE-B2B9-5C387AE1F023}" type="slidenum">
              <a:rPr lang="sv-SE" smtClean="0"/>
              <a:t>6</a:t>
            </a:fld>
            <a:endParaRPr lang="sv-SE"/>
          </a:p>
        </p:txBody>
      </p:sp>
    </p:spTree>
    <p:extLst>
      <p:ext uri="{BB962C8B-B14F-4D97-AF65-F5344CB8AC3E}">
        <p14:creationId xmlns:p14="http://schemas.microsoft.com/office/powerpoint/2010/main" val="15910914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6548C30F-B77B-49FE-B2B9-5C387AE1F023}" type="slidenum">
              <a:rPr lang="sv-SE" smtClean="0"/>
              <a:t>7</a:t>
            </a:fld>
            <a:endParaRPr lang="sv-SE"/>
          </a:p>
        </p:txBody>
      </p:sp>
    </p:spTree>
    <p:extLst>
      <p:ext uri="{BB962C8B-B14F-4D97-AF65-F5344CB8AC3E}">
        <p14:creationId xmlns:p14="http://schemas.microsoft.com/office/powerpoint/2010/main" val="4104900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Det har vært en stor utvikling fra «gamlehjem» til sykehjem. </a:t>
            </a:r>
            <a:r>
              <a:rPr lang="nb-NO"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Eksempler på pasientkategorier:</a:t>
            </a:r>
            <a:br>
              <a:rPr lang="nb-NO"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nb-NO"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Infeksjoner( som krever heldøgns oppfølging) </a:t>
            </a:r>
            <a:br>
              <a:rPr lang="nb-NO"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nb-NO"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Oppfølgning av svikt i ulike organer (hjertesykdom, lungesykdom, nyresvikt, diabetes m.m.)</a:t>
            </a:r>
            <a:br>
              <a:rPr lang="nb-NO"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nb-NO"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Rehabilitering etter akutt eller planlagt ortopedisk kirurgi</a:t>
            </a:r>
            <a:br>
              <a:rPr lang="nb-NO"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nb-NO"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Oppfølgning av sammensatte problemstillinger etter større bløtdelskirurgi (ernæring, mobilisering, smertebehandling, infeksjoner)</a:t>
            </a:r>
            <a:br>
              <a:rPr lang="nb-NO"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nb-NO"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Kreftpasienter med krevende palliativ behandling</a:t>
            </a:r>
            <a:br>
              <a:rPr lang="nb-NO"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nb-NO"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Pasientene har et vidt spekter av sykdommer og funksjonsnivå. Felles for alle er en aktiv tilnærming til medisinsk observasjon og behandling, og til rehabilitering med målsetting om tilbakeføring til hjemmet. Noen har et godt fysisk og kognitivt funksjonsnivå som utgangspunkt, andre har redusert funksjon i ulik grad, som ofte forverres i forløpet av akutt sykdom</a:t>
            </a:r>
            <a:endParaRPr lang="nb-NO" dirty="0"/>
          </a:p>
        </p:txBody>
      </p:sp>
      <p:sp>
        <p:nvSpPr>
          <p:cNvPr id="4" name="Plassholder for lysbildenummer 3"/>
          <p:cNvSpPr>
            <a:spLocks noGrp="1"/>
          </p:cNvSpPr>
          <p:nvPr>
            <p:ph type="sldNum" sz="quarter" idx="5"/>
          </p:nvPr>
        </p:nvSpPr>
        <p:spPr/>
        <p:txBody>
          <a:bodyPr/>
          <a:lstStyle/>
          <a:p>
            <a:fld id="{6548C30F-B77B-49FE-B2B9-5C387AE1F023}" type="slidenum">
              <a:rPr lang="sv-SE" smtClean="0"/>
              <a:t>8</a:t>
            </a:fld>
            <a:endParaRPr lang="sv-SE"/>
          </a:p>
        </p:txBody>
      </p:sp>
    </p:spTree>
    <p:extLst>
      <p:ext uri="{BB962C8B-B14F-4D97-AF65-F5344CB8AC3E}">
        <p14:creationId xmlns:p14="http://schemas.microsoft.com/office/powerpoint/2010/main" val="675983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Dette sikrer en faglig forsvarlig oppfølgning av denne pasientgruppen. For at dette skal fungere, er lege helt avhengig av at både sykepleierne og helsefagarbeidere gjør sine daglige observasjoner og vurderinger av pasientene</a:t>
            </a:r>
            <a:r>
              <a:rPr lang="nb-NO"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nb-NO" dirty="0"/>
          </a:p>
        </p:txBody>
      </p:sp>
      <p:sp>
        <p:nvSpPr>
          <p:cNvPr id="4" name="Plassholder for lysbildenummer 3"/>
          <p:cNvSpPr>
            <a:spLocks noGrp="1"/>
          </p:cNvSpPr>
          <p:nvPr>
            <p:ph type="sldNum" sz="quarter" idx="5"/>
          </p:nvPr>
        </p:nvSpPr>
        <p:spPr/>
        <p:txBody>
          <a:bodyPr/>
          <a:lstStyle/>
          <a:p>
            <a:fld id="{6548C30F-B77B-49FE-B2B9-5C387AE1F023}" type="slidenum">
              <a:rPr lang="sv-SE" smtClean="0"/>
              <a:t>9</a:t>
            </a:fld>
            <a:endParaRPr lang="sv-SE"/>
          </a:p>
        </p:txBody>
      </p:sp>
    </p:spTree>
    <p:extLst>
      <p:ext uri="{BB962C8B-B14F-4D97-AF65-F5344CB8AC3E}">
        <p14:creationId xmlns:p14="http://schemas.microsoft.com/office/powerpoint/2010/main" val="12326975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18.svg"/><Relationship Id="rId4" Type="http://schemas.openxmlformats.org/officeDocument/2006/relationships/image" Target="../media/image1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 Id="rId5" Type="http://schemas.openxmlformats.org/officeDocument/2006/relationships/image" Target="../media/image23.svg"/><Relationship Id="rId4"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9.svg"/><Relationship Id="rId7" Type="http://schemas.openxmlformats.org/officeDocument/2006/relationships/image" Target="../media/image33.svg"/><Relationship Id="rId2" Type="http://schemas.openxmlformats.org/officeDocument/2006/relationships/image" Target="../media/image28.png"/><Relationship Id="rId1" Type="http://schemas.openxmlformats.org/officeDocument/2006/relationships/slideMaster" Target="../slideMasters/slideMaster1.xml"/><Relationship Id="rId6" Type="http://schemas.openxmlformats.org/officeDocument/2006/relationships/image" Target="../media/image32.png"/><Relationship Id="rId5" Type="http://schemas.openxmlformats.org/officeDocument/2006/relationships/image" Target="../media/image31.svg"/><Relationship Id="rId4" Type="http://schemas.openxmlformats.org/officeDocument/2006/relationships/image" Target="../media/image30.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5.svg"/><Relationship Id="rId7" Type="http://schemas.openxmlformats.org/officeDocument/2006/relationships/image" Target="../media/image39.svg"/><Relationship Id="rId2" Type="http://schemas.openxmlformats.org/officeDocument/2006/relationships/image" Target="../media/image34.png"/><Relationship Id="rId1" Type="http://schemas.openxmlformats.org/officeDocument/2006/relationships/slideMaster" Target="../slideMasters/slideMaster1.xml"/><Relationship Id="rId6" Type="http://schemas.openxmlformats.org/officeDocument/2006/relationships/image" Target="../media/image38.png"/><Relationship Id="rId5" Type="http://schemas.openxmlformats.org/officeDocument/2006/relationships/image" Target="../media/image37.svg"/><Relationship Id="rId4" Type="http://schemas.openxmlformats.org/officeDocument/2006/relationships/image" Target="../media/image3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18.svg"/><Relationship Id="rId4" Type="http://schemas.openxmlformats.org/officeDocument/2006/relationships/image" Target="../media/image17.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p:bg>
      <p:bgPr>
        <a:blipFill>
          <a:blip r:embed="rId2"/>
          <a:stretch>
            <a:fillRect/>
          </a:stretch>
        </a:blip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A2C872F-BD66-2C4A-DACA-3DA87DC54F5B}"/>
              </a:ext>
            </a:extLst>
          </p:cNvPr>
          <p:cNvSpPr>
            <a:spLocks noGrp="1"/>
          </p:cNvSpPr>
          <p:nvPr>
            <p:ph type="ctrTitle"/>
          </p:nvPr>
        </p:nvSpPr>
        <p:spPr>
          <a:xfrm>
            <a:off x="3438826" y="6249852"/>
            <a:ext cx="10696274" cy="3108543"/>
          </a:xfrm>
        </p:spPr>
        <p:txBody>
          <a:bodyPr lIns="0" tIns="0" rIns="0" bIns="0" anchor="t">
            <a:noAutofit/>
          </a:bodyPr>
          <a:lstStyle>
            <a:lvl1pPr algn="l">
              <a:defRPr sz="10100">
                <a:solidFill>
                  <a:schemeClr val="lt2"/>
                </a:solidFill>
              </a:defRPr>
            </a:lvl1pPr>
          </a:lstStyle>
          <a:p>
            <a:r>
              <a:rPr lang="nb-NO"/>
              <a:t>Klikk for å redigere tittelstil</a:t>
            </a:r>
            <a:endParaRPr lang="nb-NO" dirty="0"/>
          </a:p>
        </p:txBody>
      </p:sp>
      <p:sp>
        <p:nvSpPr>
          <p:cNvPr id="3" name="Undertittel 2">
            <a:extLst>
              <a:ext uri="{FF2B5EF4-FFF2-40B4-BE49-F238E27FC236}">
                <a16:creationId xmlns:a16="http://schemas.microsoft.com/office/drawing/2014/main" id="{AB71FE50-D284-2BAC-D28C-7DA700E7AFFE}"/>
              </a:ext>
            </a:extLst>
          </p:cNvPr>
          <p:cNvSpPr>
            <a:spLocks noGrp="1"/>
          </p:cNvSpPr>
          <p:nvPr>
            <p:ph type="subTitle" idx="1" hasCustomPrompt="1"/>
          </p:nvPr>
        </p:nvSpPr>
        <p:spPr>
          <a:xfrm>
            <a:off x="3438826" y="9854105"/>
            <a:ext cx="10696274" cy="397801"/>
          </a:xfrm>
        </p:spPr>
        <p:txBody>
          <a:bodyPr lIns="0" tIns="0" rIns="0" bIns="0">
            <a:spAutoFit/>
          </a:bodyPr>
          <a:lstStyle>
            <a:lvl1pPr marL="0" indent="0" algn="l">
              <a:buNone/>
              <a:defRPr sz="2585">
                <a:solidFill>
                  <a:schemeClr val="lt1"/>
                </a:solidFill>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nb-NO" dirty="0"/>
              <a:t>Sted og dato</a:t>
            </a:r>
          </a:p>
        </p:txBody>
      </p:sp>
      <p:sp>
        <p:nvSpPr>
          <p:cNvPr id="4" name="Plassholder for dato 3">
            <a:extLst>
              <a:ext uri="{FF2B5EF4-FFF2-40B4-BE49-F238E27FC236}">
                <a16:creationId xmlns:a16="http://schemas.microsoft.com/office/drawing/2014/main" id="{89A2D575-0F98-D24D-45C1-0156F1BA7BFE}"/>
              </a:ext>
            </a:extLst>
          </p:cNvPr>
          <p:cNvSpPr>
            <a:spLocks noGrp="1"/>
          </p:cNvSpPr>
          <p:nvPr>
            <p:ph type="dt" sz="half" idx="10"/>
          </p:nvPr>
        </p:nvSpPr>
        <p:spPr>
          <a:xfrm>
            <a:off x="120207" y="-184659"/>
            <a:ext cx="5486043" cy="15389"/>
          </a:xfrm>
        </p:spPr>
        <p:txBody>
          <a:bodyPr lIns="0" tIns="0" rIns="0" bIns="0"/>
          <a:lstStyle/>
          <a:p>
            <a:fld id="{F1BC5582-C6CC-426C-B157-30D63E4458A7}" type="datetime1">
              <a:rPr lang="nb-NO" smtClean="0"/>
              <a:t>02.02.2024</a:t>
            </a:fld>
            <a:endParaRPr lang="nb-NO"/>
          </a:p>
        </p:txBody>
      </p:sp>
      <p:sp>
        <p:nvSpPr>
          <p:cNvPr id="5" name="Plassholder for bunntekst 4">
            <a:extLst>
              <a:ext uri="{FF2B5EF4-FFF2-40B4-BE49-F238E27FC236}">
                <a16:creationId xmlns:a16="http://schemas.microsoft.com/office/drawing/2014/main" id="{ED4DA215-A2C6-44EB-4C17-A1539CF730DB}"/>
              </a:ext>
            </a:extLst>
          </p:cNvPr>
          <p:cNvSpPr>
            <a:spLocks noGrp="1"/>
          </p:cNvSpPr>
          <p:nvPr>
            <p:ph type="ftr" sz="quarter" idx="11"/>
          </p:nvPr>
        </p:nvSpPr>
        <p:spPr>
          <a:xfrm>
            <a:off x="120208" y="-184659"/>
            <a:ext cx="5486043" cy="15389"/>
          </a:xfrm>
        </p:spPr>
        <p:txBody>
          <a:bodyPr lIns="0" tIns="0" rIns="0" bIns="0"/>
          <a:lstStyle>
            <a:lvl1pPr>
              <a:defRPr sz="100"/>
            </a:lvl1pPr>
          </a:lstStyle>
          <a:p>
            <a:endParaRPr lang="nb-NO"/>
          </a:p>
        </p:txBody>
      </p:sp>
      <p:sp>
        <p:nvSpPr>
          <p:cNvPr id="6" name="Plassholder for lysbildenummer 5">
            <a:extLst>
              <a:ext uri="{FF2B5EF4-FFF2-40B4-BE49-F238E27FC236}">
                <a16:creationId xmlns:a16="http://schemas.microsoft.com/office/drawing/2014/main" id="{099C85E4-B3CB-93B4-41C4-6C7ED62BD244}"/>
              </a:ext>
            </a:extLst>
          </p:cNvPr>
          <p:cNvSpPr>
            <a:spLocks noGrp="1"/>
          </p:cNvSpPr>
          <p:nvPr>
            <p:ph type="sldNum" sz="quarter" idx="12"/>
          </p:nvPr>
        </p:nvSpPr>
        <p:spPr>
          <a:xfrm>
            <a:off x="120207" y="-184659"/>
            <a:ext cx="5486043" cy="15389"/>
          </a:xfrm>
        </p:spPr>
        <p:txBody>
          <a:bodyPr lIns="0" tIns="0" rIns="0" bIns="0"/>
          <a:lstStyle>
            <a:lvl1pPr>
              <a:defRPr sz="100"/>
            </a:lvl1pPr>
          </a:lstStyle>
          <a:p>
            <a:fld id="{8F38CB8C-9F3F-4D9A-91AD-F1C485AF55CA}" type="slidenum">
              <a:rPr lang="nb-NO" smtClean="0"/>
              <a:pPr/>
              <a:t>‹#›</a:t>
            </a:fld>
            <a:endParaRPr lang="nb-NO"/>
          </a:p>
        </p:txBody>
      </p:sp>
      <p:pic>
        <p:nvPicPr>
          <p:cNvPr id="11" name="Grafikk 10" descr="Krødsherad kommune">
            <a:extLst>
              <a:ext uri="{FF2B5EF4-FFF2-40B4-BE49-F238E27FC236}">
                <a16:creationId xmlns:a16="http://schemas.microsoft.com/office/drawing/2014/main" id="{59E4274A-E742-6BB4-5C3A-D2974AE2CBF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8226774" y="10896222"/>
            <a:ext cx="4446000" cy="1676777"/>
          </a:xfrm>
          <a:prstGeom prst="rect">
            <a:avLst/>
          </a:prstGeom>
        </p:spPr>
      </p:pic>
      <p:pic>
        <p:nvPicPr>
          <p:cNvPr id="16" name="Grafikk 15" descr="Vertskap i verdensklasse">
            <a:extLst>
              <a:ext uri="{FF2B5EF4-FFF2-40B4-BE49-F238E27FC236}">
                <a16:creationId xmlns:a16="http://schemas.microsoft.com/office/drawing/2014/main" id="{F49461E1-971C-7AD6-94C0-EF3742BC9BFD}"/>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5150908" y="10833970"/>
            <a:ext cx="1510318" cy="1522800"/>
          </a:xfrm>
          <a:prstGeom prst="rect">
            <a:avLst/>
          </a:prstGeom>
        </p:spPr>
      </p:pic>
    </p:spTree>
    <p:extLst>
      <p:ext uri="{BB962C8B-B14F-4D97-AF65-F5344CB8AC3E}">
        <p14:creationId xmlns:p14="http://schemas.microsoft.com/office/powerpoint/2010/main" val="2404444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Deloverskrift">
    <p:spTree>
      <p:nvGrpSpPr>
        <p:cNvPr id="1" name=""/>
        <p:cNvGrpSpPr/>
        <p:nvPr/>
      </p:nvGrpSpPr>
      <p:grpSpPr>
        <a:xfrm>
          <a:off x="0" y="0"/>
          <a:ext cx="0" cy="0"/>
          <a:chOff x="0" y="0"/>
          <a:chExt cx="0" cy="0"/>
        </a:xfrm>
      </p:grpSpPr>
      <p:pic>
        <p:nvPicPr>
          <p:cNvPr id="8" name="Grafikk 7">
            <a:extLst>
              <a:ext uri="{FF2B5EF4-FFF2-40B4-BE49-F238E27FC236}">
                <a16:creationId xmlns:a16="http://schemas.microsoft.com/office/drawing/2014/main" id="{F1E4B8B9-01C3-D2CF-14A0-BBB85171A0C4}"/>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006" r="2414" b="1287"/>
          <a:stretch/>
        </p:blipFill>
        <p:spPr>
          <a:xfrm>
            <a:off x="-1" y="1832017"/>
            <a:ext cx="24382413" cy="11883983"/>
          </a:xfrm>
          <a:prstGeom prst="rect">
            <a:avLst/>
          </a:prstGeom>
        </p:spPr>
      </p:pic>
      <p:sp>
        <p:nvSpPr>
          <p:cNvPr id="2" name="Tittel 1">
            <a:extLst>
              <a:ext uri="{FF2B5EF4-FFF2-40B4-BE49-F238E27FC236}">
                <a16:creationId xmlns:a16="http://schemas.microsoft.com/office/drawing/2014/main" id="{42D96518-7CC2-4642-3765-A5FD33DB80C8}"/>
              </a:ext>
            </a:extLst>
          </p:cNvPr>
          <p:cNvSpPr>
            <a:spLocks noGrp="1"/>
          </p:cNvSpPr>
          <p:nvPr>
            <p:ph type="title"/>
          </p:nvPr>
        </p:nvSpPr>
        <p:spPr>
          <a:xfrm>
            <a:off x="1713814" y="6645548"/>
            <a:ext cx="14037771" cy="3739485"/>
          </a:xfrm>
        </p:spPr>
        <p:txBody>
          <a:bodyPr lIns="0" tIns="0" rIns="0" bIns="0" anchor="t">
            <a:noAutofit/>
          </a:bodyPr>
          <a:lstStyle>
            <a:lvl1pPr>
              <a:defRPr sz="8100">
                <a:solidFill>
                  <a:schemeClr val="lt1"/>
                </a:solidFill>
              </a:defRPr>
            </a:lvl1pPr>
          </a:lstStyle>
          <a:p>
            <a:r>
              <a:rPr lang="nb-NO"/>
              <a:t>Klikk for å redigere tittelstil</a:t>
            </a:r>
            <a:endParaRPr lang="nb-NO" dirty="0"/>
          </a:p>
        </p:txBody>
      </p:sp>
      <p:sp>
        <p:nvSpPr>
          <p:cNvPr id="4" name="Plassholder for dato 3">
            <a:extLst>
              <a:ext uri="{FF2B5EF4-FFF2-40B4-BE49-F238E27FC236}">
                <a16:creationId xmlns:a16="http://schemas.microsoft.com/office/drawing/2014/main" id="{B0ED1FCD-2FE8-4768-8E09-86CE38030FFC}"/>
              </a:ext>
            </a:extLst>
          </p:cNvPr>
          <p:cNvSpPr>
            <a:spLocks noGrp="1"/>
          </p:cNvSpPr>
          <p:nvPr>
            <p:ph type="dt" sz="half" idx="10"/>
          </p:nvPr>
        </p:nvSpPr>
        <p:spPr/>
        <p:txBody>
          <a:bodyPr lIns="0" tIns="0" rIns="0" bIns="0"/>
          <a:lstStyle/>
          <a:p>
            <a:fld id="{635E2227-4951-497B-95D6-B8BA0FD25418}" type="datetime1">
              <a:rPr lang="nb-NO" smtClean="0"/>
              <a:t>02.02.2024</a:t>
            </a:fld>
            <a:endParaRPr lang="nb-NO"/>
          </a:p>
        </p:txBody>
      </p:sp>
      <p:sp>
        <p:nvSpPr>
          <p:cNvPr id="5" name="Plassholder for bunntekst 4">
            <a:extLst>
              <a:ext uri="{FF2B5EF4-FFF2-40B4-BE49-F238E27FC236}">
                <a16:creationId xmlns:a16="http://schemas.microsoft.com/office/drawing/2014/main" id="{41E593FA-98FD-DE4A-5781-6C5AC27C4AA6}"/>
              </a:ext>
            </a:extLst>
          </p:cNvPr>
          <p:cNvSpPr>
            <a:spLocks noGrp="1"/>
          </p:cNvSpPr>
          <p:nvPr>
            <p:ph type="ftr" sz="quarter" idx="11"/>
          </p:nvPr>
        </p:nvSpPr>
        <p:spPr/>
        <p:txBody>
          <a:bodyPr lIns="0" tIns="0" rIns="0" bIns="0"/>
          <a:lstStyle>
            <a:lvl1pPr>
              <a:defRPr>
                <a:solidFill>
                  <a:schemeClr val="lt1"/>
                </a:solidFill>
              </a:defRPr>
            </a:lvl1pPr>
          </a:lstStyle>
          <a:p>
            <a:endParaRPr lang="nb-NO"/>
          </a:p>
        </p:txBody>
      </p:sp>
      <p:sp>
        <p:nvSpPr>
          <p:cNvPr id="6" name="Plassholder for lysbildenummer 5">
            <a:extLst>
              <a:ext uri="{FF2B5EF4-FFF2-40B4-BE49-F238E27FC236}">
                <a16:creationId xmlns:a16="http://schemas.microsoft.com/office/drawing/2014/main" id="{6993F745-E04C-71B4-E998-92CEA3B44569}"/>
              </a:ext>
            </a:extLst>
          </p:cNvPr>
          <p:cNvSpPr>
            <a:spLocks noGrp="1"/>
          </p:cNvSpPr>
          <p:nvPr>
            <p:ph type="sldNum" sz="quarter" idx="12"/>
          </p:nvPr>
        </p:nvSpPr>
        <p:spPr/>
        <p:txBody>
          <a:bodyPr lIns="0" tIns="0" rIns="0" bIns="0"/>
          <a:lstStyle>
            <a:lvl1pPr>
              <a:defRPr>
                <a:solidFill>
                  <a:schemeClr val="lt1"/>
                </a:solidFill>
              </a:defRPr>
            </a:lvl1pPr>
          </a:lstStyle>
          <a:p>
            <a:fld id="{8F38CB8C-9F3F-4D9A-91AD-F1C485AF55CA}" type="slidenum">
              <a:rPr lang="nb-NO" smtClean="0"/>
              <a:pPr/>
              <a:t>‹#›</a:t>
            </a:fld>
            <a:endParaRPr lang="nb-NO"/>
          </a:p>
        </p:txBody>
      </p:sp>
      <p:cxnSp>
        <p:nvCxnSpPr>
          <p:cNvPr id="9" name="Rett linje 8">
            <a:extLst>
              <a:ext uri="{FF2B5EF4-FFF2-40B4-BE49-F238E27FC236}">
                <a16:creationId xmlns:a16="http://schemas.microsoft.com/office/drawing/2014/main" id="{569E051B-6E50-C2E1-F6E7-23C78E7980A8}"/>
              </a:ext>
            </a:extLst>
          </p:cNvPr>
          <p:cNvCxnSpPr/>
          <p:nvPr userDrawn="1"/>
        </p:nvCxnSpPr>
        <p:spPr>
          <a:xfrm>
            <a:off x="1714714" y="12538639"/>
            <a:ext cx="20955600" cy="0"/>
          </a:xfrm>
          <a:prstGeom prst="line">
            <a:avLst/>
          </a:prstGeom>
          <a:ln w="3810">
            <a:solidFill>
              <a:schemeClr val="lt1"/>
            </a:solidFill>
          </a:ln>
        </p:spPr>
        <p:style>
          <a:lnRef idx="2">
            <a:schemeClr val="accent1"/>
          </a:lnRef>
          <a:fillRef idx="0">
            <a:schemeClr val="accent1"/>
          </a:fillRef>
          <a:effectRef idx="1">
            <a:schemeClr val="accent1"/>
          </a:effectRef>
          <a:fontRef idx="minor">
            <a:schemeClr val="tx1"/>
          </a:fontRef>
        </p:style>
      </p:cxnSp>
      <p:pic>
        <p:nvPicPr>
          <p:cNvPr id="10" name="Grafikk 9">
            <a:extLst>
              <a:ext uri="{FF2B5EF4-FFF2-40B4-BE49-F238E27FC236}">
                <a16:creationId xmlns:a16="http://schemas.microsoft.com/office/drawing/2014/main" id="{421035C7-1FA4-3D68-25C9-15696DDED37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212812" y="12714305"/>
            <a:ext cx="280029" cy="356400"/>
          </a:xfrm>
          <a:prstGeom prst="rect">
            <a:avLst/>
          </a:prstGeom>
        </p:spPr>
      </p:pic>
      <p:sp>
        <p:nvSpPr>
          <p:cNvPr id="11" name="TekstSylinder 10">
            <a:extLst>
              <a:ext uri="{FF2B5EF4-FFF2-40B4-BE49-F238E27FC236}">
                <a16:creationId xmlns:a16="http://schemas.microsoft.com/office/drawing/2014/main" id="{2BDF551D-4803-CCBD-AB1A-46D2431ACB47}"/>
              </a:ext>
            </a:extLst>
          </p:cNvPr>
          <p:cNvSpPr txBox="1"/>
          <p:nvPr userDrawn="1"/>
        </p:nvSpPr>
        <p:spPr>
          <a:xfrm>
            <a:off x="1714714" y="12732321"/>
            <a:ext cx="5998822" cy="230832"/>
          </a:xfrm>
          <a:prstGeom prst="rect">
            <a:avLst/>
          </a:prstGeom>
          <a:noFill/>
        </p:spPr>
        <p:txBody>
          <a:bodyPr wrap="square" lIns="0" tIns="0" rIns="0" bIns="0" rtlCol="0">
            <a:spAutoFit/>
          </a:bodyPr>
          <a:lstStyle/>
          <a:p>
            <a:r>
              <a:rPr lang="nb-NO" sz="1500" dirty="0">
                <a:solidFill>
                  <a:schemeClr val="lt1"/>
                </a:solidFill>
              </a:rPr>
              <a:t>Krødsherad kommune </a:t>
            </a:r>
          </a:p>
        </p:txBody>
      </p:sp>
    </p:spTree>
    <p:extLst>
      <p:ext uri="{BB962C8B-B14F-4D97-AF65-F5344CB8AC3E}">
        <p14:creationId xmlns:p14="http://schemas.microsoft.com/office/powerpoint/2010/main" val="2285385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eloverskrift">
    <p:spTree>
      <p:nvGrpSpPr>
        <p:cNvPr id="1" name=""/>
        <p:cNvGrpSpPr/>
        <p:nvPr/>
      </p:nvGrpSpPr>
      <p:grpSpPr>
        <a:xfrm>
          <a:off x="0" y="0"/>
          <a:ext cx="0" cy="0"/>
          <a:chOff x="0" y="0"/>
          <a:chExt cx="0" cy="0"/>
        </a:xfrm>
      </p:grpSpPr>
      <p:pic>
        <p:nvPicPr>
          <p:cNvPr id="8" name="Grafikk 7">
            <a:extLst>
              <a:ext uri="{FF2B5EF4-FFF2-40B4-BE49-F238E27FC236}">
                <a16:creationId xmlns:a16="http://schemas.microsoft.com/office/drawing/2014/main" id="{F1E4B8B9-01C3-D2CF-14A0-BBB85171A0C4}"/>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006" r="2414" b="1287"/>
          <a:stretch/>
        </p:blipFill>
        <p:spPr>
          <a:xfrm>
            <a:off x="-1" y="1832017"/>
            <a:ext cx="24382413" cy="11883983"/>
          </a:xfrm>
          <a:prstGeom prst="rect">
            <a:avLst/>
          </a:prstGeom>
        </p:spPr>
      </p:pic>
      <p:sp>
        <p:nvSpPr>
          <p:cNvPr id="2" name="Tittel 1">
            <a:extLst>
              <a:ext uri="{FF2B5EF4-FFF2-40B4-BE49-F238E27FC236}">
                <a16:creationId xmlns:a16="http://schemas.microsoft.com/office/drawing/2014/main" id="{42D96518-7CC2-4642-3765-A5FD33DB80C8}"/>
              </a:ext>
            </a:extLst>
          </p:cNvPr>
          <p:cNvSpPr>
            <a:spLocks noGrp="1"/>
          </p:cNvSpPr>
          <p:nvPr>
            <p:ph type="title"/>
          </p:nvPr>
        </p:nvSpPr>
        <p:spPr>
          <a:xfrm>
            <a:off x="1713814" y="6645548"/>
            <a:ext cx="14037771" cy="3739485"/>
          </a:xfrm>
        </p:spPr>
        <p:txBody>
          <a:bodyPr lIns="0" tIns="0" rIns="0" bIns="0" anchor="t">
            <a:noAutofit/>
          </a:bodyPr>
          <a:lstStyle>
            <a:lvl1pPr>
              <a:defRPr sz="8100">
                <a:solidFill>
                  <a:schemeClr val="dk1"/>
                </a:solidFill>
              </a:defRPr>
            </a:lvl1pPr>
          </a:lstStyle>
          <a:p>
            <a:r>
              <a:rPr lang="nb-NO"/>
              <a:t>Klikk for å redigere tittelstil</a:t>
            </a:r>
            <a:endParaRPr lang="nb-NO" dirty="0"/>
          </a:p>
        </p:txBody>
      </p:sp>
      <p:sp>
        <p:nvSpPr>
          <p:cNvPr id="4" name="Plassholder for dato 3">
            <a:extLst>
              <a:ext uri="{FF2B5EF4-FFF2-40B4-BE49-F238E27FC236}">
                <a16:creationId xmlns:a16="http://schemas.microsoft.com/office/drawing/2014/main" id="{B0ED1FCD-2FE8-4768-8E09-86CE38030FFC}"/>
              </a:ext>
            </a:extLst>
          </p:cNvPr>
          <p:cNvSpPr>
            <a:spLocks noGrp="1"/>
          </p:cNvSpPr>
          <p:nvPr>
            <p:ph type="dt" sz="half" idx="10"/>
          </p:nvPr>
        </p:nvSpPr>
        <p:spPr/>
        <p:txBody>
          <a:bodyPr lIns="0" tIns="0" rIns="0" bIns="0"/>
          <a:lstStyle/>
          <a:p>
            <a:fld id="{1A881569-2DFF-4534-8F06-066E3D7DFD18}" type="datetime1">
              <a:rPr lang="nb-NO" smtClean="0"/>
              <a:t>02.02.2024</a:t>
            </a:fld>
            <a:endParaRPr lang="nb-NO"/>
          </a:p>
        </p:txBody>
      </p:sp>
      <p:sp>
        <p:nvSpPr>
          <p:cNvPr id="5" name="Plassholder for bunntekst 4">
            <a:extLst>
              <a:ext uri="{FF2B5EF4-FFF2-40B4-BE49-F238E27FC236}">
                <a16:creationId xmlns:a16="http://schemas.microsoft.com/office/drawing/2014/main" id="{41E593FA-98FD-DE4A-5781-6C5AC27C4AA6}"/>
              </a:ext>
            </a:extLst>
          </p:cNvPr>
          <p:cNvSpPr>
            <a:spLocks noGrp="1"/>
          </p:cNvSpPr>
          <p:nvPr>
            <p:ph type="ftr" sz="quarter" idx="11"/>
          </p:nvPr>
        </p:nvSpPr>
        <p:spPr/>
        <p:txBody>
          <a:bodyPr lIns="0" tIns="0" rIns="0" bIns="0"/>
          <a:lstStyle>
            <a:lvl1pPr>
              <a:defRPr>
                <a:solidFill>
                  <a:schemeClr val="dk1"/>
                </a:solidFill>
              </a:defRPr>
            </a:lvl1pPr>
          </a:lstStyle>
          <a:p>
            <a:endParaRPr lang="nb-NO" dirty="0"/>
          </a:p>
        </p:txBody>
      </p:sp>
      <p:sp>
        <p:nvSpPr>
          <p:cNvPr id="6" name="Plassholder for lysbildenummer 5">
            <a:extLst>
              <a:ext uri="{FF2B5EF4-FFF2-40B4-BE49-F238E27FC236}">
                <a16:creationId xmlns:a16="http://schemas.microsoft.com/office/drawing/2014/main" id="{6993F745-E04C-71B4-E998-92CEA3B44569}"/>
              </a:ext>
            </a:extLst>
          </p:cNvPr>
          <p:cNvSpPr>
            <a:spLocks noGrp="1"/>
          </p:cNvSpPr>
          <p:nvPr>
            <p:ph type="sldNum" sz="quarter" idx="12"/>
          </p:nvPr>
        </p:nvSpPr>
        <p:spPr/>
        <p:txBody>
          <a:bodyPr lIns="0" tIns="0" rIns="0" bIns="0"/>
          <a:lstStyle>
            <a:lvl1pPr>
              <a:defRPr>
                <a:solidFill>
                  <a:schemeClr val="dk1"/>
                </a:solidFill>
              </a:defRPr>
            </a:lvl1pPr>
          </a:lstStyle>
          <a:p>
            <a:fld id="{8F38CB8C-9F3F-4D9A-91AD-F1C485AF55CA}" type="slidenum">
              <a:rPr lang="nb-NO" smtClean="0"/>
              <a:pPr/>
              <a:t>‹#›</a:t>
            </a:fld>
            <a:endParaRPr lang="nb-NO" dirty="0"/>
          </a:p>
        </p:txBody>
      </p:sp>
      <p:cxnSp>
        <p:nvCxnSpPr>
          <p:cNvPr id="9" name="Rett linje 8">
            <a:extLst>
              <a:ext uri="{FF2B5EF4-FFF2-40B4-BE49-F238E27FC236}">
                <a16:creationId xmlns:a16="http://schemas.microsoft.com/office/drawing/2014/main" id="{569E051B-6E50-C2E1-F6E7-23C78E7980A8}"/>
              </a:ext>
            </a:extLst>
          </p:cNvPr>
          <p:cNvCxnSpPr/>
          <p:nvPr userDrawn="1"/>
        </p:nvCxnSpPr>
        <p:spPr>
          <a:xfrm>
            <a:off x="1714714" y="12538639"/>
            <a:ext cx="20955600" cy="0"/>
          </a:xfrm>
          <a:prstGeom prst="line">
            <a:avLst/>
          </a:prstGeom>
          <a:ln w="3810">
            <a:solidFill>
              <a:schemeClr val="dk1"/>
            </a:solidFill>
          </a:ln>
        </p:spPr>
        <p:style>
          <a:lnRef idx="2">
            <a:schemeClr val="accent1"/>
          </a:lnRef>
          <a:fillRef idx="0">
            <a:schemeClr val="accent1"/>
          </a:fillRef>
          <a:effectRef idx="1">
            <a:schemeClr val="accent1"/>
          </a:effectRef>
          <a:fontRef idx="minor">
            <a:schemeClr val="tx1"/>
          </a:fontRef>
        </p:style>
      </p:cxnSp>
      <p:pic>
        <p:nvPicPr>
          <p:cNvPr id="10" name="Grafikk 9">
            <a:extLst>
              <a:ext uri="{FF2B5EF4-FFF2-40B4-BE49-F238E27FC236}">
                <a16:creationId xmlns:a16="http://schemas.microsoft.com/office/drawing/2014/main" id="{421035C7-1FA4-3D68-25C9-15696DDED37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212812" y="12714305"/>
            <a:ext cx="280029" cy="356400"/>
          </a:xfrm>
          <a:prstGeom prst="rect">
            <a:avLst/>
          </a:prstGeom>
        </p:spPr>
      </p:pic>
      <p:sp>
        <p:nvSpPr>
          <p:cNvPr id="11" name="TekstSylinder 10">
            <a:extLst>
              <a:ext uri="{FF2B5EF4-FFF2-40B4-BE49-F238E27FC236}">
                <a16:creationId xmlns:a16="http://schemas.microsoft.com/office/drawing/2014/main" id="{2BDF551D-4803-CCBD-AB1A-46D2431ACB47}"/>
              </a:ext>
            </a:extLst>
          </p:cNvPr>
          <p:cNvSpPr txBox="1"/>
          <p:nvPr userDrawn="1"/>
        </p:nvSpPr>
        <p:spPr>
          <a:xfrm>
            <a:off x="1714714" y="12732321"/>
            <a:ext cx="5998822" cy="230832"/>
          </a:xfrm>
          <a:prstGeom prst="rect">
            <a:avLst/>
          </a:prstGeom>
          <a:noFill/>
        </p:spPr>
        <p:txBody>
          <a:bodyPr wrap="square" lIns="0" tIns="0" rIns="0" bIns="0" rtlCol="0">
            <a:spAutoFit/>
          </a:bodyPr>
          <a:lstStyle/>
          <a:p>
            <a:r>
              <a:rPr lang="nb-NO" sz="1500" dirty="0">
                <a:solidFill>
                  <a:schemeClr val="dk1"/>
                </a:solidFill>
              </a:rPr>
              <a:t>Krødsherad kommune </a:t>
            </a:r>
          </a:p>
        </p:txBody>
      </p:sp>
    </p:spTree>
    <p:extLst>
      <p:ext uri="{BB962C8B-B14F-4D97-AF65-F5344CB8AC3E}">
        <p14:creationId xmlns:p14="http://schemas.microsoft.com/office/powerpoint/2010/main" val="37294306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reserve="1">
  <p:cSld name="Tittel og innhold blå">
    <p:bg>
      <p:bgPr>
        <a:solidFill>
          <a:schemeClr val="accent4"/>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745BD71-F906-2C4C-363F-2A421507497F}"/>
              </a:ext>
            </a:extLst>
          </p:cNvPr>
          <p:cNvSpPr>
            <a:spLocks noGrp="1"/>
          </p:cNvSpPr>
          <p:nvPr>
            <p:ph type="title"/>
          </p:nvPr>
        </p:nvSpPr>
        <p:spPr/>
        <p:txBody>
          <a:bodyPr lIns="0" tIns="0" rIns="0" bIns="0"/>
          <a:lstStyle>
            <a:lvl1pPr>
              <a:defRPr>
                <a:solidFill>
                  <a:schemeClr val="lt1"/>
                </a:solidFill>
              </a:defRPr>
            </a:lvl1pPr>
          </a:lstStyle>
          <a:p>
            <a:r>
              <a:rPr lang="nb-NO"/>
              <a:t>Klikk for å redigere tittelstil</a:t>
            </a:r>
          </a:p>
        </p:txBody>
      </p:sp>
      <p:sp>
        <p:nvSpPr>
          <p:cNvPr id="3" name="Plassholder for innhold 2">
            <a:extLst>
              <a:ext uri="{FF2B5EF4-FFF2-40B4-BE49-F238E27FC236}">
                <a16:creationId xmlns:a16="http://schemas.microsoft.com/office/drawing/2014/main" id="{D22E78BF-020A-DD78-FCED-B05C2741464E}"/>
              </a:ext>
            </a:extLst>
          </p:cNvPr>
          <p:cNvSpPr>
            <a:spLocks noGrp="1"/>
          </p:cNvSpPr>
          <p:nvPr>
            <p:ph idx="1"/>
          </p:nvPr>
        </p:nvSpPr>
        <p:spPr/>
        <p:txBody>
          <a:bodyPr lIns="0" tIns="0" rIns="0" bIns="0"/>
          <a:lstStyle>
            <a:lvl1pP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C5B36A67-92CA-61AA-3742-F7C90F218E17}"/>
              </a:ext>
            </a:extLst>
          </p:cNvPr>
          <p:cNvSpPr>
            <a:spLocks noGrp="1"/>
          </p:cNvSpPr>
          <p:nvPr>
            <p:ph type="dt" sz="half" idx="10"/>
          </p:nvPr>
        </p:nvSpPr>
        <p:spPr/>
        <p:txBody>
          <a:bodyPr lIns="0" tIns="0" rIns="0" bIns="0"/>
          <a:lstStyle/>
          <a:p>
            <a:fld id="{EA9366F8-8793-4587-A6A1-E246E827DE60}" type="datetime1">
              <a:rPr lang="nb-NO" smtClean="0"/>
              <a:t>02.02.2024</a:t>
            </a:fld>
            <a:endParaRPr lang="nb-NO"/>
          </a:p>
        </p:txBody>
      </p:sp>
      <p:sp>
        <p:nvSpPr>
          <p:cNvPr id="5" name="Plassholder for bunntekst 4">
            <a:extLst>
              <a:ext uri="{FF2B5EF4-FFF2-40B4-BE49-F238E27FC236}">
                <a16:creationId xmlns:a16="http://schemas.microsoft.com/office/drawing/2014/main" id="{2D9D690D-3600-BA88-CA45-4160092DEEA5}"/>
              </a:ext>
            </a:extLst>
          </p:cNvPr>
          <p:cNvSpPr>
            <a:spLocks noGrp="1"/>
          </p:cNvSpPr>
          <p:nvPr>
            <p:ph type="ftr" sz="quarter" idx="11"/>
          </p:nvPr>
        </p:nvSpPr>
        <p:spPr/>
        <p:txBody>
          <a:bodyPr lIns="0" tIns="0" rIns="0" bIns="0"/>
          <a:lstStyle>
            <a:lvl1pPr>
              <a:defRPr>
                <a:solidFill>
                  <a:schemeClr val="lt1"/>
                </a:solidFill>
              </a:defRPr>
            </a:lvl1pPr>
          </a:lstStyle>
          <a:p>
            <a:endParaRPr lang="nb-NO"/>
          </a:p>
        </p:txBody>
      </p:sp>
      <p:sp>
        <p:nvSpPr>
          <p:cNvPr id="6" name="Plassholder for lysbildenummer 5">
            <a:extLst>
              <a:ext uri="{FF2B5EF4-FFF2-40B4-BE49-F238E27FC236}">
                <a16:creationId xmlns:a16="http://schemas.microsoft.com/office/drawing/2014/main" id="{E9FBEC81-3A33-1A78-FF3C-A1E400BD8101}"/>
              </a:ext>
            </a:extLst>
          </p:cNvPr>
          <p:cNvSpPr>
            <a:spLocks noGrp="1"/>
          </p:cNvSpPr>
          <p:nvPr>
            <p:ph type="sldNum" sz="quarter" idx="12"/>
          </p:nvPr>
        </p:nvSpPr>
        <p:spPr/>
        <p:txBody>
          <a:bodyPr lIns="0" tIns="0" rIns="0" bIns="0"/>
          <a:lstStyle>
            <a:lvl1pPr>
              <a:defRPr>
                <a:solidFill>
                  <a:schemeClr val="lt1"/>
                </a:solidFill>
              </a:defRPr>
            </a:lvl1pPr>
          </a:lstStyle>
          <a:p>
            <a:fld id="{8F38CB8C-9F3F-4D9A-91AD-F1C485AF55CA}" type="slidenum">
              <a:rPr lang="nb-NO" smtClean="0"/>
              <a:pPr/>
              <a:t>‹#›</a:t>
            </a:fld>
            <a:endParaRPr lang="nb-NO"/>
          </a:p>
        </p:txBody>
      </p:sp>
      <p:cxnSp>
        <p:nvCxnSpPr>
          <p:cNvPr id="7" name="Rett linje 6">
            <a:extLst>
              <a:ext uri="{FF2B5EF4-FFF2-40B4-BE49-F238E27FC236}">
                <a16:creationId xmlns:a16="http://schemas.microsoft.com/office/drawing/2014/main" id="{A0DB9F6F-119E-FA25-C6B7-6B24BCFE0D98}"/>
              </a:ext>
            </a:extLst>
          </p:cNvPr>
          <p:cNvCxnSpPr/>
          <p:nvPr userDrawn="1"/>
        </p:nvCxnSpPr>
        <p:spPr>
          <a:xfrm>
            <a:off x="1714714" y="12538639"/>
            <a:ext cx="20955600" cy="0"/>
          </a:xfrm>
          <a:prstGeom prst="line">
            <a:avLst/>
          </a:prstGeom>
          <a:ln w="3810">
            <a:solidFill>
              <a:schemeClr val="lt1"/>
            </a:solidFill>
          </a:ln>
        </p:spPr>
        <p:style>
          <a:lnRef idx="2">
            <a:schemeClr val="accent1"/>
          </a:lnRef>
          <a:fillRef idx="0">
            <a:schemeClr val="accent1"/>
          </a:fillRef>
          <a:effectRef idx="1">
            <a:schemeClr val="accent1"/>
          </a:effectRef>
          <a:fontRef idx="minor">
            <a:schemeClr val="tx1"/>
          </a:fontRef>
        </p:style>
      </p:cxnSp>
      <p:pic>
        <p:nvPicPr>
          <p:cNvPr id="8" name="Grafikk 7">
            <a:extLst>
              <a:ext uri="{FF2B5EF4-FFF2-40B4-BE49-F238E27FC236}">
                <a16:creationId xmlns:a16="http://schemas.microsoft.com/office/drawing/2014/main" id="{A5EE0249-C805-4FE9-4845-D7987A42F93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212812" y="12714305"/>
            <a:ext cx="280029" cy="356400"/>
          </a:xfrm>
          <a:prstGeom prst="rect">
            <a:avLst/>
          </a:prstGeom>
        </p:spPr>
      </p:pic>
      <p:sp>
        <p:nvSpPr>
          <p:cNvPr id="9" name="TekstSylinder 8">
            <a:extLst>
              <a:ext uri="{FF2B5EF4-FFF2-40B4-BE49-F238E27FC236}">
                <a16:creationId xmlns:a16="http://schemas.microsoft.com/office/drawing/2014/main" id="{E5B139FA-91DC-0058-BDFF-7403C516F4CB}"/>
              </a:ext>
            </a:extLst>
          </p:cNvPr>
          <p:cNvSpPr txBox="1"/>
          <p:nvPr userDrawn="1"/>
        </p:nvSpPr>
        <p:spPr>
          <a:xfrm>
            <a:off x="1714714" y="12732321"/>
            <a:ext cx="5998822" cy="230832"/>
          </a:xfrm>
          <a:prstGeom prst="rect">
            <a:avLst/>
          </a:prstGeom>
          <a:noFill/>
        </p:spPr>
        <p:txBody>
          <a:bodyPr wrap="square" lIns="0" tIns="0" rIns="0" bIns="0" rtlCol="0">
            <a:spAutoFit/>
          </a:bodyPr>
          <a:lstStyle/>
          <a:p>
            <a:r>
              <a:rPr lang="nb-NO" sz="1500" dirty="0">
                <a:solidFill>
                  <a:schemeClr val="lt1"/>
                </a:solidFill>
              </a:rPr>
              <a:t>Krødsherad kommune </a:t>
            </a:r>
          </a:p>
        </p:txBody>
      </p:sp>
    </p:spTree>
    <p:extLst>
      <p:ext uri="{BB962C8B-B14F-4D97-AF65-F5344CB8AC3E}">
        <p14:creationId xmlns:p14="http://schemas.microsoft.com/office/powerpoint/2010/main" val="10184240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tel og innhold lys blå">
    <p:bg>
      <p:bgPr>
        <a:solidFill>
          <a:srgbClr val="EEE0CE"/>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745BD71-F906-2C4C-363F-2A421507497F}"/>
              </a:ext>
            </a:extLst>
          </p:cNvPr>
          <p:cNvSpPr>
            <a:spLocks noGrp="1"/>
          </p:cNvSpPr>
          <p:nvPr>
            <p:ph type="title"/>
          </p:nvPr>
        </p:nvSpPr>
        <p:spPr/>
        <p:txBody>
          <a:bodyPr lIns="0" tIns="0" rIns="0" bIns="0"/>
          <a:lstStyle/>
          <a:p>
            <a:r>
              <a:rPr lang="nb-NO"/>
              <a:t>Klikk for å redigere tittelstil</a:t>
            </a:r>
          </a:p>
        </p:txBody>
      </p:sp>
      <p:sp>
        <p:nvSpPr>
          <p:cNvPr id="3" name="Plassholder for innhold 2">
            <a:extLst>
              <a:ext uri="{FF2B5EF4-FFF2-40B4-BE49-F238E27FC236}">
                <a16:creationId xmlns:a16="http://schemas.microsoft.com/office/drawing/2014/main" id="{D22E78BF-020A-DD78-FCED-B05C2741464E}"/>
              </a:ext>
            </a:extLst>
          </p:cNvPr>
          <p:cNvSpPr>
            <a:spLocks noGrp="1"/>
          </p:cNvSpPr>
          <p:nvPr>
            <p:ph idx="1"/>
          </p:nvPr>
        </p:nvSpPr>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C5B36A67-92CA-61AA-3742-F7C90F218E17}"/>
              </a:ext>
            </a:extLst>
          </p:cNvPr>
          <p:cNvSpPr>
            <a:spLocks noGrp="1"/>
          </p:cNvSpPr>
          <p:nvPr>
            <p:ph type="dt" sz="half" idx="10"/>
          </p:nvPr>
        </p:nvSpPr>
        <p:spPr/>
        <p:txBody>
          <a:bodyPr lIns="0" tIns="0" rIns="0" bIns="0"/>
          <a:lstStyle/>
          <a:p>
            <a:fld id="{E3351A5C-C83C-4BFD-9F99-E21EF5772654}" type="datetime1">
              <a:rPr lang="nb-NO" smtClean="0"/>
              <a:t>02.02.2024</a:t>
            </a:fld>
            <a:endParaRPr lang="nb-NO"/>
          </a:p>
        </p:txBody>
      </p:sp>
      <p:sp>
        <p:nvSpPr>
          <p:cNvPr id="5" name="Plassholder for bunntekst 4">
            <a:extLst>
              <a:ext uri="{FF2B5EF4-FFF2-40B4-BE49-F238E27FC236}">
                <a16:creationId xmlns:a16="http://schemas.microsoft.com/office/drawing/2014/main" id="{2D9D690D-3600-BA88-CA45-4160092DEEA5}"/>
              </a:ext>
            </a:extLst>
          </p:cNvPr>
          <p:cNvSpPr>
            <a:spLocks noGrp="1"/>
          </p:cNvSpPr>
          <p:nvPr>
            <p:ph type="ftr" sz="quarter" idx="11"/>
          </p:nvPr>
        </p:nvSpPr>
        <p:spPr/>
        <p:txBody>
          <a:bodyPr lIns="0" tIns="0" rIns="0" bIns="0"/>
          <a:lstStyle/>
          <a:p>
            <a:endParaRPr lang="nb-NO"/>
          </a:p>
        </p:txBody>
      </p:sp>
      <p:sp>
        <p:nvSpPr>
          <p:cNvPr id="6" name="Plassholder for lysbildenummer 5">
            <a:extLst>
              <a:ext uri="{FF2B5EF4-FFF2-40B4-BE49-F238E27FC236}">
                <a16:creationId xmlns:a16="http://schemas.microsoft.com/office/drawing/2014/main" id="{E9FBEC81-3A33-1A78-FF3C-A1E400BD8101}"/>
              </a:ext>
            </a:extLst>
          </p:cNvPr>
          <p:cNvSpPr>
            <a:spLocks noGrp="1"/>
          </p:cNvSpPr>
          <p:nvPr>
            <p:ph type="sldNum" sz="quarter" idx="12"/>
          </p:nvPr>
        </p:nvSpPr>
        <p:spPr/>
        <p:txBody>
          <a:bodyPr lIns="0" tIns="0" rIns="0" bIns="0"/>
          <a:lstStyle/>
          <a:p>
            <a:fld id="{8F38CB8C-9F3F-4D9A-91AD-F1C485AF55CA}" type="slidenum">
              <a:rPr lang="nb-NO" smtClean="0"/>
              <a:t>‹#›</a:t>
            </a:fld>
            <a:endParaRPr lang="nb-NO"/>
          </a:p>
        </p:txBody>
      </p:sp>
    </p:spTree>
    <p:extLst>
      <p:ext uri="{BB962C8B-B14F-4D97-AF65-F5344CB8AC3E}">
        <p14:creationId xmlns:p14="http://schemas.microsoft.com/office/powerpoint/2010/main" val="20967850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tel, tekst og 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745BD71-F906-2C4C-363F-2A421507497F}"/>
              </a:ext>
            </a:extLst>
          </p:cNvPr>
          <p:cNvSpPr>
            <a:spLocks noGrp="1"/>
          </p:cNvSpPr>
          <p:nvPr>
            <p:ph type="title"/>
          </p:nvPr>
        </p:nvSpPr>
        <p:spPr>
          <a:xfrm>
            <a:off x="1767426" y="2600616"/>
            <a:ext cx="9504919" cy="923330"/>
          </a:xfrm>
        </p:spPr>
        <p:txBody>
          <a:bodyPr lIns="0" tIns="0" rIns="0" bIns="0"/>
          <a:lstStyle/>
          <a:p>
            <a:r>
              <a:rPr lang="nb-NO"/>
              <a:t>Klikk for å redigere tittelstil</a:t>
            </a:r>
          </a:p>
        </p:txBody>
      </p:sp>
      <p:sp>
        <p:nvSpPr>
          <p:cNvPr id="3" name="Plassholder for innhold 2">
            <a:extLst>
              <a:ext uri="{FF2B5EF4-FFF2-40B4-BE49-F238E27FC236}">
                <a16:creationId xmlns:a16="http://schemas.microsoft.com/office/drawing/2014/main" id="{D22E78BF-020A-DD78-FCED-B05C2741464E}"/>
              </a:ext>
            </a:extLst>
          </p:cNvPr>
          <p:cNvSpPr>
            <a:spLocks noGrp="1"/>
          </p:cNvSpPr>
          <p:nvPr>
            <p:ph idx="1"/>
          </p:nvPr>
        </p:nvSpPr>
        <p:spPr>
          <a:xfrm>
            <a:off x="1767426" y="4170218"/>
            <a:ext cx="9504919" cy="7564546"/>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C5B36A67-92CA-61AA-3742-F7C90F218E17}"/>
              </a:ext>
            </a:extLst>
          </p:cNvPr>
          <p:cNvSpPr>
            <a:spLocks noGrp="1"/>
          </p:cNvSpPr>
          <p:nvPr>
            <p:ph type="dt" sz="half" idx="10"/>
          </p:nvPr>
        </p:nvSpPr>
        <p:spPr/>
        <p:txBody>
          <a:bodyPr lIns="0" tIns="0" rIns="0" bIns="0"/>
          <a:lstStyle/>
          <a:p>
            <a:fld id="{4CE8121E-56A9-45AE-BE63-2044F502B52E}" type="datetime1">
              <a:rPr lang="nb-NO" smtClean="0"/>
              <a:t>02.02.2024</a:t>
            </a:fld>
            <a:endParaRPr lang="nb-NO"/>
          </a:p>
        </p:txBody>
      </p:sp>
      <p:sp>
        <p:nvSpPr>
          <p:cNvPr id="5" name="Plassholder for bunntekst 4">
            <a:extLst>
              <a:ext uri="{FF2B5EF4-FFF2-40B4-BE49-F238E27FC236}">
                <a16:creationId xmlns:a16="http://schemas.microsoft.com/office/drawing/2014/main" id="{2D9D690D-3600-BA88-CA45-4160092DEEA5}"/>
              </a:ext>
            </a:extLst>
          </p:cNvPr>
          <p:cNvSpPr>
            <a:spLocks noGrp="1"/>
          </p:cNvSpPr>
          <p:nvPr>
            <p:ph type="ftr" sz="quarter" idx="11"/>
          </p:nvPr>
        </p:nvSpPr>
        <p:spPr/>
        <p:txBody>
          <a:bodyPr lIns="0" tIns="0" rIns="0" bIns="0"/>
          <a:lstStyle/>
          <a:p>
            <a:endParaRPr lang="nb-NO"/>
          </a:p>
        </p:txBody>
      </p:sp>
      <p:sp>
        <p:nvSpPr>
          <p:cNvPr id="6" name="Plassholder for lysbildenummer 5">
            <a:extLst>
              <a:ext uri="{FF2B5EF4-FFF2-40B4-BE49-F238E27FC236}">
                <a16:creationId xmlns:a16="http://schemas.microsoft.com/office/drawing/2014/main" id="{E9FBEC81-3A33-1A78-FF3C-A1E400BD8101}"/>
              </a:ext>
            </a:extLst>
          </p:cNvPr>
          <p:cNvSpPr>
            <a:spLocks noGrp="1"/>
          </p:cNvSpPr>
          <p:nvPr>
            <p:ph type="sldNum" sz="quarter" idx="12"/>
          </p:nvPr>
        </p:nvSpPr>
        <p:spPr/>
        <p:txBody>
          <a:bodyPr lIns="0" tIns="0" rIns="0" bIns="0"/>
          <a:lstStyle/>
          <a:p>
            <a:fld id="{8F38CB8C-9F3F-4D9A-91AD-F1C485AF55CA}" type="slidenum">
              <a:rPr lang="nb-NO" smtClean="0"/>
              <a:t>‹#›</a:t>
            </a:fld>
            <a:endParaRPr lang="nb-NO"/>
          </a:p>
        </p:txBody>
      </p:sp>
      <p:sp>
        <p:nvSpPr>
          <p:cNvPr id="7" name="Plassholder for bilde 6">
            <a:extLst>
              <a:ext uri="{FF2B5EF4-FFF2-40B4-BE49-F238E27FC236}">
                <a16:creationId xmlns:a16="http://schemas.microsoft.com/office/drawing/2014/main" id="{AD994C44-F2F0-EE7F-A374-A547B212F44C}"/>
              </a:ext>
            </a:extLst>
          </p:cNvPr>
          <p:cNvSpPr>
            <a:spLocks noGrp="1"/>
          </p:cNvSpPr>
          <p:nvPr>
            <p:ph type="pic" sz="quarter" idx="13"/>
          </p:nvPr>
        </p:nvSpPr>
        <p:spPr>
          <a:xfrm>
            <a:off x="12193536" y="2387890"/>
            <a:ext cx="12193500" cy="8129025"/>
          </a:xfrm>
          <a:prstGeom prst="rect">
            <a:avLst/>
          </a:prstGeom>
          <a:solidFill>
            <a:schemeClr val="bg1">
              <a:lumMod val="75000"/>
            </a:schemeClr>
          </a:solidFill>
        </p:spPr>
        <p:txBody>
          <a:bodyPr tIns="1636742"/>
          <a:lstStyle>
            <a:lvl1pPr marL="430213" indent="-430213" algn="ctr" defTabSz="1828709" rtl="0" eaLnBrk="1" latinLnBrk="0" hangingPunct="1">
              <a:lnSpc>
                <a:spcPct val="100000"/>
              </a:lnSpc>
              <a:spcBef>
                <a:spcPts val="2000"/>
              </a:spcBef>
              <a:buFont typeface="Arial" panose="020B0604020202020204" pitchFamily="34" charset="0"/>
              <a:buNone/>
              <a:defRPr sz="3500"/>
            </a:lvl1pPr>
          </a:lstStyle>
          <a:p>
            <a:r>
              <a:rPr lang="nb-NO"/>
              <a:t>Klikk på ikonet for å legge til et bilde</a:t>
            </a:r>
          </a:p>
        </p:txBody>
      </p:sp>
      <p:sp>
        <p:nvSpPr>
          <p:cNvPr id="8" name="Plassholder for tekst 7">
            <a:extLst>
              <a:ext uri="{FF2B5EF4-FFF2-40B4-BE49-F238E27FC236}">
                <a16:creationId xmlns:a16="http://schemas.microsoft.com/office/drawing/2014/main" id="{D3236021-845E-7E5D-903D-3245D1BE8D70}"/>
              </a:ext>
            </a:extLst>
          </p:cNvPr>
          <p:cNvSpPr>
            <a:spLocks noGrp="1"/>
          </p:cNvSpPr>
          <p:nvPr>
            <p:ph type="body" sz="quarter" idx="14" hasCustomPrompt="1"/>
          </p:nvPr>
        </p:nvSpPr>
        <p:spPr>
          <a:xfrm>
            <a:off x="12437070" y="10787884"/>
            <a:ext cx="10100645" cy="307777"/>
          </a:xfrm>
          <a:prstGeom prst="rect">
            <a:avLst/>
          </a:prstGeom>
        </p:spPr>
        <p:txBody>
          <a:bodyPr lIns="0" tIns="0" rIns="0" bIns="0">
            <a:spAutoFit/>
          </a:bodyPr>
          <a:lstStyle>
            <a:lvl1pPr marL="0" indent="0">
              <a:spcBef>
                <a:spcPts val="0"/>
              </a:spcBef>
              <a:buNone/>
              <a:defRPr sz="2000"/>
            </a:lvl1pPr>
            <a:lvl2pPr marL="430213" indent="0">
              <a:buNone/>
              <a:defRPr sz="2000"/>
            </a:lvl2pPr>
            <a:lvl3pPr marL="860426" indent="0">
              <a:buNone/>
              <a:defRPr sz="2000"/>
            </a:lvl3pPr>
            <a:lvl4pPr marL="1290639" indent="0">
              <a:buNone/>
              <a:defRPr sz="2000"/>
            </a:lvl4pPr>
            <a:lvl5pPr marL="1720852" indent="0">
              <a:buNone/>
              <a:defRPr sz="2000"/>
            </a:lvl5pPr>
          </a:lstStyle>
          <a:p>
            <a:pPr lvl="0"/>
            <a:r>
              <a:rPr lang="nb-NO" dirty="0"/>
              <a:t>Klikk for å legge til bildetekst</a:t>
            </a:r>
          </a:p>
        </p:txBody>
      </p:sp>
    </p:spTree>
    <p:extLst>
      <p:ext uri="{BB962C8B-B14F-4D97-AF65-F5344CB8AC3E}">
        <p14:creationId xmlns:p14="http://schemas.microsoft.com/office/powerpoint/2010/main" val="7543647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tel, tekst og bilde blå">
    <p:bg>
      <p:bgPr>
        <a:solidFill>
          <a:schemeClr val="accent4"/>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745BD71-F906-2C4C-363F-2A421507497F}"/>
              </a:ext>
            </a:extLst>
          </p:cNvPr>
          <p:cNvSpPr>
            <a:spLocks noGrp="1"/>
          </p:cNvSpPr>
          <p:nvPr>
            <p:ph type="title"/>
          </p:nvPr>
        </p:nvSpPr>
        <p:spPr>
          <a:xfrm>
            <a:off x="1767426" y="2600616"/>
            <a:ext cx="9504919" cy="923330"/>
          </a:xfrm>
        </p:spPr>
        <p:txBody>
          <a:bodyPr lIns="0" tIns="0" rIns="0" bIns="0"/>
          <a:lstStyle/>
          <a:p>
            <a:r>
              <a:rPr lang="nb-NO"/>
              <a:t>Klikk for å redigere tittelstil</a:t>
            </a:r>
          </a:p>
        </p:txBody>
      </p:sp>
      <p:sp>
        <p:nvSpPr>
          <p:cNvPr id="3" name="Plassholder for innhold 2">
            <a:extLst>
              <a:ext uri="{FF2B5EF4-FFF2-40B4-BE49-F238E27FC236}">
                <a16:creationId xmlns:a16="http://schemas.microsoft.com/office/drawing/2014/main" id="{D22E78BF-020A-DD78-FCED-B05C2741464E}"/>
              </a:ext>
            </a:extLst>
          </p:cNvPr>
          <p:cNvSpPr>
            <a:spLocks noGrp="1"/>
          </p:cNvSpPr>
          <p:nvPr>
            <p:ph idx="1"/>
          </p:nvPr>
        </p:nvSpPr>
        <p:spPr>
          <a:xfrm>
            <a:off x="1767426" y="4170218"/>
            <a:ext cx="9504919" cy="7564546"/>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C5B36A67-92CA-61AA-3742-F7C90F218E17}"/>
              </a:ext>
            </a:extLst>
          </p:cNvPr>
          <p:cNvSpPr>
            <a:spLocks noGrp="1"/>
          </p:cNvSpPr>
          <p:nvPr>
            <p:ph type="dt" sz="half" idx="10"/>
          </p:nvPr>
        </p:nvSpPr>
        <p:spPr/>
        <p:txBody>
          <a:bodyPr lIns="0" tIns="0" rIns="0" bIns="0"/>
          <a:lstStyle/>
          <a:p>
            <a:fld id="{D8AB3E8C-77C2-4A07-AEF4-FF358CDFACB3}" type="datetime1">
              <a:rPr lang="nb-NO" smtClean="0"/>
              <a:t>02.02.2024</a:t>
            </a:fld>
            <a:endParaRPr lang="nb-NO"/>
          </a:p>
        </p:txBody>
      </p:sp>
      <p:sp>
        <p:nvSpPr>
          <p:cNvPr id="7" name="Plassholder for bilde 6">
            <a:extLst>
              <a:ext uri="{FF2B5EF4-FFF2-40B4-BE49-F238E27FC236}">
                <a16:creationId xmlns:a16="http://schemas.microsoft.com/office/drawing/2014/main" id="{AD994C44-F2F0-EE7F-A374-A547B212F44C}"/>
              </a:ext>
            </a:extLst>
          </p:cNvPr>
          <p:cNvSpPr>
            <a:spLocks noGrp="1"/>
          </p:cNvSpPr>
          <p:nvPr>
            <p:ph type="pic" sz="quarter" idx="13"/>
          </p:nvPr>
        </p:nvSpPr>
        <p:spPr>
          <a:xfrm>
            <a:off x="12193536" y="2387890"/>
            <a:ext cx="12193500" cy="8129025"/>
          </a:xfrm>
          <a:prstGeom prst="rect">
            <a:avLst/>
          </a:prstGeom>
          <a:solidFill>
            <a:schemeClr val="tx1">
              <a:lumMod val="75000"/>
            </a:schemeClr>
          </a:solidFill>
        </p:spPr>
        <p:txBody>
          <a:bodyPr tIns="1636742"/>
          <a:lstStyle>
            <a:lvl1pPr marL="430213" indent="-430213" algn="ctr" defTabSz="1828709" rtl="0" eaLnBrk="1" latinLnBrk="0" hangingPunct="1">
              <a:lnSpc>
                <a:spcPct val="100000"/>
              </a:lnSpc>
              <a:spcBef>
                <a:spcPts val="2000"/>
              </a:spcBef>
              <a:buFont typeface="Arial" panose="020B0604020202020204" pitchFamily="34" charset="0"/>
              <a:buNone/>
              <a:defRPr sz="3500"/>
            </a:lvl1pPr>
          </a:lstStyle>
          <a:p>
            <a:r>
              <a:rPr lang="nb-NO"/>
              <a:t>Klikk på ikonet for å legge til et bilde</a:t>
            </a:r>
          </a:p>
        </p:txBody>
      </p:sp>
      <p:sp>
        <p:nvSpPr>
          <p:cNvPr id="8" name="Plassholder for tekst 7">
            <a:extLst>
              <a:ext uri="{FF2B5EF4-FFF2-40B4-BE49-F238E27FC236}">
                <a16:creationId xmlns:a16="http://schemas.microsoft.com/office/drawing/2014/main" id="{D3236021-845E-7E5D-903D-3245D1BE8D70}"/>
              </a:ext>
            </a:extLst>
          </p:cNvPr>
          <p:cNvSpPr>
            <a:spLocks noGrp="1"/>
          </p:cNvSpPr>
          <p:nvPr>
            <p:ph type="body" sz="quarter" idx="14" hasCustomPrompt="1"/>
          </p:nvPr>
        </p:nvSpPr>
        <p:spPr>
          <a:xfrm>
            <a:off x="12437070" y="10787884"/>
            <a:ext cx="10100645" cy="307777"/>
          </a:xfrm>
          <a:prstGeom prst="rect">
            <a:avLst/>
          </a:prstGeom>
        </p:spPr>
        <p:txBody>
          <a:bodyPr lIns="0" tIns="0" rIns="0" bIns="0">
            <a:spAutoFit/>
          </a:bodyPr>
          <a:lstStyle>
            <a:lvl1pPr marL="0" indent="0">
              <a:spcBef>
                <a:spcPts val="0"/>
              </a:spcBef>
              <a:buNone/>
              <a:defRPr sz="2000"/>
            </a:lvl1pPr>
            <a:lvl2pPr marL="430213" indent="0">
              <a:buNone/>
              <a:defRPr sz="2000"/>
            </a:lvl2pPr>
            <a:lvl3pPr marL="860426" indent="0">
              <a:buNone/>
              <a:defRPr sz="2000"/>
            </a:lvl3pPr>
            <a:lvl4pPr marL="1290639" indent="0">
              <a:buNone/>
              <a:defRPr sz="2000"/>
            </a:lvl4pPr>
            <a:lvl5pPr marL="1720852" indent="0">
              <a:buNone/>
              <a:defRPr sz="2000"/>
            </a:lvl5pPr>
          </a:lstStyle>
          <a:p>
            <a:pPr lvl="0"/>
            <a:r>
              <a:rPr lang="nb-NO" dirty="0"/>
              <a:t>Klikk for å legge til bildetekst</a:t>
            </a:r>
          </a:p>
        </p:txBody>
      </p:sp>
      <p:sp>
        <p:nvSpPr>
          <p:cNvPr id="9" name="Plassholder for bunntekst 4">
            <a:extLst>
              <a:ext uri="{FF2B5EF4-FFF2-40B4-BE49-F238E27FC236}">
                <a16:creationId xmlns:a16="http://schemas.microsoft.com/office/drawing/2014/main" id="{0D03CDE8-162C-102A-B9D4-21601B5EC3B8}"/>
              </a:ext>
            </a:extLst>
          </p:cNvPr>
          <p:cNvSpPr>
            <a:spLocks noGrp="1"/>
          </p:cNvSpPr>
          <p:nvPr>
            <p:ph type="ftr" sz="quarter" idx="11"/>
          </p:nvPr>
        </p:nvSpPr>
        <p:spPr>
          <a:xfrm>
            <a:off x="3649804" y="12732321"/>
            <a:ext cx="8229064" cy="230832"/>
          </a:xfrm>
        </p:spPr>
        <p:txBody>
          <a:bodyPr lIns="0" tIns="0" rIns="0" bIns="0"/>
          <a:lstStyle>
            <a:lvl1pPr>
              <a:defRPr>
                <a:solidFill>
                  <a:schemeClr val="lt1"/>
                </a:solidFill>
              </a:defRPr>
            </a:lvl1pPr>
          </a:lstStyle>
          <a:p>
            <a:endParaRPr lang="nb-NO"/>
          </a:p>
        </p:txBody>
      </p:sp>
      <p:sp>
        <p:nvSpPr>
          <p:cNvPr id="10" name="Plassholder for lysbildenummer 5">
            <a:extLst>
              <a:ext uri="{FF2B5EF4-FFF2-40B4-BE49-F238E27FC236}">
                <a16:creationId xmlns:a16="http://schemas.microsoft.com/office/drawing/2014/main" id="{A0A3084A-4EEB-2232-49C6-F3DD1C75273B}"/>
              </a:ext>
            </a:extLst>
          </p:cNvPr>
          <p:cNvSpPr>
            <a:spLocks noGrp="1"/>
          </p:cNvSpPr>
          <p:nvPr>
            <p:ph type="sldNum" sz="quarter" idx="12"/>
          </p:nvPr>
        </p:nvSpPr>
        <p:spPr>
          <a:xfrm>
            <a:off x="17220079" y="12698031"/>
            <a:ext cx="5486043" cy="307777"/>
          </a:xfrm>
        </p:spPr>
        <p:txBody>
          <a:bodyPr lIns="0" tIns="0" rIns="0" bIns="0"/>
          <a:lstStyle>
            <a:lvl1pPr>
              <a:defRPr>
                <a:solidFill>
                  <a:schemeClr val="lt1"/>
                </a:solidFill>
              </a:defRPr>
            </a:lvl1pPr>
          </a:lstStyle>
          <a:p>
            <a:fld id="{8F38CB8C-9F3F-4D9A-91AD-F1C485AF55CA}" type="slidenum">
              <a:rPr lang="nb-NO" smtClean="0"/>
              <a:pPr/>
              <a:t>‹#›</a:t>
            </a:fld>
            <a:endParaRPr lang="nb-NO"/>
          </a:p>
        </p:txBody>
      </p:sp>
      <p:cxnSp>
        <p:nvCxnSpPr>
          <p:cNvPr id="11" name="Rett linje 10">
            <a:extLst>
              <a:ext uri="{FF2B5EF4-FFF2-40B4-BE49-F238E27FC236}">
                <a16:creationId xmlns:a16="http://schemas.microsoft.com/office/drawing/2014/main" id="{05EA44EE-AB38-0013-590A-117A92AD4AB2}"/>
              </a:ext>
            </a:extLst>
          </p:cNvPr>
          <p:cNvCxnSpPr/>
          <p:nvPr userDrawn="1"/>
        </p:nvCxnSpPr>
        <p:spPr>
          <a:xfrm>
            <a:off x="1714714" y="12538639"/>
            <a:ext cx="20955600" cy="0"/>
          </a:xfrm>
          <a:prstGeom prst="line">
            <a:avLst/>
          </a:prstGeom>
          <a:ln w="3810">
            <a:solidFill>
              <a:schemeClr val="lt1"/>
            </a:solidFill>
          </a:ln>
        </p:spPr>
        <p:style>
          <a:lnRef idx="2">
            <a:schemeClr val="accent1"/>
          </a:lnRef>
          <a:fillRef idx="0">
            <a:schemeClr val="accent1"/>
          </a:fillRef>
          <a:effectRef idx="1">
            <a:schemeClr val="accent1"/>
          </a:effectRef>
          <a:fontRef idx="minor">
            <a:schemeClr val="tx1"/>
          </a:fontRef>
        </p:style>
      </p:cxnSp>
      <p:pic>
        <p:nvPicPr>
          <p:cNvPr id="12" name="Grafikk 11">
            <a:extLst>
              <a:ext uri="{FF2B5EF4-FFF2-40B4-BE49-F238E27FC236}">
                <a16:creationId xmlns:a16="http://schemas.microsoft.com/office/drawing/2014/main" id="{CDFDBB89-0207-3689-3EB6-B4608B1FA17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212812" y="12714305"/>
            <a:ext cx="280029" cy="356400"/>
          </a:xfrm>
          <a:prstGeom prst="rect">
            <a:avLst/>
          </a:prstGeom>
        </p:spPr>
      </p:pic>
      <p:sp>
        <p:nvSpPr>
          <p:cNvPr id="13" name="TekstSylinder 12">
            <a:extLst>
              <a:ext uri="{FF2B5EF4-FFF2-40B4-BE49-F238E27FC236}">
                <a16:creationId xmlns:a16="http://schemas.microsoft.com/office/drawing/2014/main" id="{B3301849-BE66-1213-B502-27ABE62E98A9}"/>
              </a:ext>
            </a:extLst>
          </p:cNvPr>
          <p:cNvSpPr txBox="1"/>
          <p:nvPr userDrawn="1"/>
        </p:nvSpPr>
        <p:spPr>
          <a:xfrm>
            <a:off x="1714714" y="12732321"/>
            <a:ext cx="5998822" cy="230832"/>
          </a:xfrm>
          <a:prstGeom prst="rect">
            <a:avLst/>
          </a:prstGeom>
          <a:noFill/>
        </p:spPr>
        <p:txBody>
          <a:bodyPr wrap="square" lIns="0" tIns="0" rIns="0" bIns="0" rtlCol="0">
            <a:spAutoFit/>
          </a:bodyPr>
          <a:lstStyle/>
          <a:p>
            <a:r>
              <a:rPr lang="nb-NO" sz="1500" dirty="0">
                <a:solidFill>
                  <a:schemeClr val="lt1"/>
                </a:solidFill>
              </a:rPr>
              <a:t>Krødsherad kommune </a:t>
            </a:r>
          </a:p>
        </p:txBody>
      </p:sp>
    </p:spTree>
    <p:extLst>
      <p:ext uri="{BB962C8B-B14F-4D97-AF65-F5344CB8AC3E}">
        <p14:creationId xmlns:p14="http://schemas.microsoft.com/office/powerpoint/2010/main" val="1019200292"/>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tel, tekst og bilde lys blå">
    <p:bg>
      <p:bgPr>
        <a:solidFill>
          <a:srgbClr val="EEE0CE"/>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745BD71-F906-2C4C-363F-2A421507497F}"/>
              </a:ext>
            </a:extLst>
          </p:cNvPr>
          <p:cNvSpPr>
            <a:spLocks noGrp="1"/>
          </p:cNvSpPr>
          <p:nvPr>
            <p:ph type="title"/>
          </p:nvPr>
        </p:nvSpPr>
        <p:spPr>
          <a:xfrm>
            <a:off x="1767426" y="2600616"/>
            <a:ext cx="9504919" cy="923330"/>
          </a:xfrm>
        </p:spPr>
        <p:txBody>
          <a:bodyPr lIns="0" tIns="0" rIns="0" bIns="0"/>
          <a:lstStyle/>
          <a:p>
            <a:r>
              <a:rPr lang="nb-NO"/>
              <a:t>Klikk for å redigere tittelstil</a:t>
            </a:r>
          </a:p>
        </p:txBody>
      </p:sp>
      <p:sp>
        <p:nvSpPr>
          <p:cNvPr id="3" name="Plassholder for innhold 2">
            <a:extLst>
              <a:ext uri="{FF2B5EF4-FFF2-40B4-BE49-F238E27FC236}">
                <a16:creationId xmlns:a16="http://schemas.microsoft.com/office/drawing/2014/main" id="{D22E78BF-020A-DD78-FCED-B05C2741464E}"/>
              </a:ext>
            </a:extLst>
          </p:cNvPr>
          <p:cNvSpPr>
            <a:spLocks noGrp="1"/>
          </p:cNvSpPr>
          <p:nvPr>
            <p:ph idx="1"/>
          </p:nvPr>
        </p:nvSpPr>
        <p:spPr>
          <a:xfrm>
            <a:off x="1767426" y="4170218"/>
            <a:ext cx="9504919" cy="7564546"/>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C5B36A67-92CA-61AA-3742-F7C90F218E17}"/>
              </a:ext>
            </a:extLst>
          </p:cNvPr>
          <p:cNvSpPr>
            <a:spLocks noGrp="1"/>
          </p:cNvSpPr>
          <p:nvPr>
            <p:ph type="dt" sz="half" idx="10"/>
          </p:nvPr>
        </p:nvSpPr>
        <p:spPr/>
        <p:txBody>
          <a:bodyPr lIns="0" tIns="0" rIns="0" bIns="0"/>
          <a:lstStyle/>
          <a:p>
            <a:fld id="{81AB592A-20BF-4E2E-8E6B-9A2F1011DC1E}" type="datetime1">
              <a:rPr lang="nb-NO" smtClean="0"/>
              <a:t>02.02.2024</a:t>
            </a:fld>
            <a:endParaRPr lang="nb-NO"/>
          </a:p>
        </p:txBody>
      </p:sp>
      <p:sp>
        <p:nvSpPr>
          <p:cNvPr id="5" name="Plassholder for bunntekst 4">
            <a:extLst>
              <a:ext uri="{FF2B5EF4-FFF2-40B4-BE49-F238E27FC236}">
                <a16:creationId xmlns:a16="http://schemas.microsoft.com/office/drawing/2014/main" id="{2D9D690D-3600-BA88-CA45-4160092DEEA5}"/>
              </a:ext>
            </a:extLst>
          </p:cNvPr>
          <p:cNvSpPr>
            <a:spLocks noGrp="1"/>
          </p:cNvSpPr>
          <p:nvPr>
            <p:ph type="ftr" sz="quarter" idx="11"/>
          </p:nvPr>
        </p:nvSpPr>
        <p:spPr/>
        <p:txBody>
          <a:bodyPr lIns="0" tIns="0" rIns="0" bIns="0"/>
          <a:lstStyle/>
          <a:p>
            <a:endParaRPr lang="nb-NO"/>
          </a:p>
        </p:txBody>
      </p:sp>
      <p:sp>
        <p:nvSpPr>
          <p:cNvPr id="6" name="Plassholder for lysbildenummer 5">
            <a:extLst>
              <a:ext uri="{FF2B5EF4-FFF2-40B4-BE49-F238E27FC236}">
                <a16:creationId xmlns:a16="http://schemas.microsoft.com/office/drawing/2014/main" id="{E9FBEC81-3A33-1A78-FF3C-A1E400BD8101}"/>
              </a:ext>
            </a:extLst>
          </p:cNvPr>
          <p:cNvSpPr>
            <a:spLocks noGrp="1"/>
          </p:cNvSpPr>
          <p:nvPr>
            <p:ph type="sldNum" sz="quarter" idx="12"/>
          </p:nvPr>
        </p:nvSpPr>
        <p:spPr/>
        <p:txBody>
          <a:bodyPr lIns="0" tIns="0" rIns="0" bIns="0"/>
          <a:lstStyle/>
          <a:p>
            <a:fld id="{8F38CB8C-9F3F-4D9A-91AD-F1C485AF55CA}" type="slidenum">
              <a:rPr lang="nb-NO" smtClean="0"/>
              <a:t>‹#›</a:t>
            </a:fld>
            <a:endParaRPr lang="nb-NO"/>
          </a:p>
        </p:txBody>
      </p:sp>
      <p:sp>
        <p:nvSpPr>
          <p:cNvPr id="7" name="Plassholder for bilde 6">
            <a:extLst>
              <a:ext uri="{FF2B5EF4-FFF2-40B4-BE49-F238E27FC236}">
                <a16:creationId xmlns:a16="http://schemas.microsoft.com/office/drawing/2014/main" id="{AD994C44-F2F0-EE7F-A374-A547B212F44C}"/>
              </a:ext>
            </a:extLst>
          </p:cNvPr>
          <p:cNvSpPr>
            <a:spLocks noGrp="1"/>
          </p:cNvSpPr>
          <p:nvPr>
            <p:ph type="pic" sz="quarter" idx="13"/>
          </p:nvPr>
        </p:nvSpPr>
        <p:spPr>
          <a:xfrm>
            <a:off x="12193536" y="2387890"/>
            <a:ext cx="12193500" cy="8129025"/>
          </a:xfrm>
          <a:prstGeom prst="rect">
            <a:avLst/>
          </a:prstGeom>
          <a:solidFill>
            <a:schemeClr val="bg1">
              <a:lumMod val="75000"/>
            </a:schemeClr>
          </a:solidFill>
        </p:spPr>
        <p:txBody>
          <a:bodyPr tIns="1636742"/>
          <a:lstStyle>
            <a:lvl1pPr marL="430213" indent="-430213" algn="ctr" defTabSz="1828709" rtl="0" eaLnBrk="1" latinLnBrk="0" hangingPunct="1">
              <a:lnSpc>
                <a:spcPct val="100000"/>
              </a:lnSpc>
              <a:spcBef>
                <a:spcPts val="2000"/>
              </a:spcBef>
              <a:buFont typeface="Arial" panose="020B0604020202020204" pitchFamily="34" charset="0"/>
              <a:buNone/>
              <a:defRPr sz="3500"/>
            </a:lvl1pPr>
          </a:lstStyle>
          <a:p>
            <a:r>
              <a:rPr lang="nb-NO"/>
              <a:t>Klikk på ikonet for å legge til et bilde</a:t>
            </a:r>
          </a:p>
        </p:txBody>
      </p:sp>
      <p:sp>
        <p:nvSpPr>
          <p:cNvPr id="8" name="Plassholder for tekst 7">
            <a:extLst>
              <a:ext uri="{FF2B5EF4-FFF2-40B4-BE49-F238E27FC236}">
                <a16:creationId xmlns:a16="http://schemas.microsoft.com/office/drawing/2014/main" id="{D3236021-845E-7E5D-903D-3245D1BE8D70}"/>
              </a:ext>
            </a:extLst>
          </p:cNvPr>
          <p:cNvSpPr>
            <a:spLocks noGrp="1"/>
          </p:cNvSpPr>
          <p:nvPr>
            <p:ph type="body" sz="quarter" idx="14" hasCustomPrompt="1"/>
          </p:nvPr>
        </p:nvSpPr>
        <p:spPr>
          <a:xfrm>
            <a:off x="12437070" y="10787884"/>
            <a:ext cx="10100645" cy="307777"/>
          </a:xfrm>
          <a:prstGeom prst="rect">
            <a:avLst/>
          </a:prstGeom>
        </p:spPr>
        <p:txBody>
          <a:bodyPr lIns="0" tIns="0" rIns="0" bIns="0">
            <a:spAutoFit/>
          </a:bodyPr>
          <a:lstStyle>
            <a:lvl1pPr marL="0" indent="0">
              <a:spcBef>
                <a:spcPts val="0"/>
              </a:spcBef>
              <a:buNone/>
              <a:defRPr sz="2000"/>
            </a:lvl1pPr>
            <a:lvl2pPr marL="430213" indent="0">
              <a:buNone/>
              <a:defRPr sz="2000"/>
            </a:lvl2pPr>
            <a:lvl3pPr marL="860426" indent="0">
              <a:buNone/>
              <a:defRPr sz="2000"/>
            </a:lvl3pPr>
            <a:lvl4pPr marL="1290639" indent="0">
              <a:buNone/>
              <a:defRPr sz="2000"/>
            </a:lvl4pPr>
            <a:lvl5pPr marL="1720852" indent="0">
              <a:buNone/>
              <a:defRPr sz="2000"/>
            </a:lvl5pPr>
          </a:lstStyle>
          <a:p>
            <a:pPr lvl="0"/>
            <a:r>
              <a:rPr lang="nb-NO" dirty="0"/>
              <a:t>Klikk for å legge til bildetekst</a:t>
            </a:r>
          </a:p>
        </p:txBody>
      </p:sp>
    </p:spTree>
    <p:extLst>
      <p:ext uri="{BB962C8B-B14F-4D97-AF65-F5344CB8AC3E}">
        <p14:creationId xmlns:p14="http://schemas.microsoft.com/office/powerpoint/2010/main" val="39841146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tel, tekst og utheve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745BD71-F906-2C4C-363F-2A421507497F}"/>
              </a:ext>
            </a:extLst>
          </p:cNvPr>
          <p:cNvSpPr>
            <a:spLocks noGrp="1"/>
          </p:cNvSpPr>
          <p:nvPr>
            <p:ph type="title"/>
          </p:nvPr>
        </p:nvSpPr>
        <p:spPr>
          <a:xfrm>
            <a:off x="1767426" y="2600616"/>
            <a:ext cx="9504919" cy="923330"/>
          </a:xfrm>
        </p:spPr>
        <p:txBody>
          <a:bodyPr lIns="0" tIns="0" rIns="0" bIns="0"/>
          <a:lstStyle/>
          <a:p>
            <a:r>
              <a:rPr lang="nb-NO"/>
              <a:t>Klikk for å redigere tittelstil</a:t>
            </a:r>
          </a:p>
        </p:txBody>
      </p:sp>
      <p:sp>
        <p:nvSpPr>
          <p:cNvPr id="3" name="Plassholder for innhold 2">
            <a:extLst>
              <a:ext uri="{FF2B5EF4-FFF2-40B4-BE49-F238E27FC236}">
                <a16:creationId xmlns:a16="http://schemas.microsoft.com/office/drawing/2014/main" id="{D22E78BF-020A-DD78-FCED-B05C2741464E}"/>
              </a:ext>
            </a:extLst>
          </p:cNvPr>
          <p:cNvSpPr>
            <a:spLocks noGrp="1"/>
          </p:cNvSpPr>
          <p:nvPr>
            <p:ph idx="1"/>
          </p:nvPr>
        </p:nvSpPr>
        <p:spPr>
          <a:xfrm>
            <a:off x="1767426" y="4170218"/>
            <a:ext cx="9504919" cy="7564546"/>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C5B36A67-92CA-61AA-3742-F7C90F218E17}"/>
              </a:ext>
            </a:extLst>
          </p:cNvPr>
          <p:cNvSpPr>
            <a:spLocks noGrp="1"/>
          </p:cNvSpPr>
          <p:nvPr>
            <p:ph type="dt" sz="half" idx="10"/>
          </p:nvPr>
        </p:nvSpPr>
        <p:spPr/>
        <p:txBody>
          <a:bodyPr lIns="0" tIns="0" rIns="0" bIns="0"/>
          <a:lstStyle/>
          <a:p>
            <a:fld id="{E1BA29AA-A7F6-47B2-968E-905787C07124}" type="datetime1">
              <a:rPr lang="nb-NO" smtClean="0"/>
              <a:t>02.02.2024</a:t>
            </a:fld>
            <a:endParaRPr lang="nb-NO"/>
          </a:p>
        </p:txBody>
      </p:sp>
      <p:sp>
        <p:nvSpPr>
          <p:cNvPr id="5" name="Plassholder for bunntekst 4">
            <a:extLst>
              <a:ext uri="{FF2B5EF4-FFF2-40B4-BE49-F238E27FC236}">
                <a16:creationId xmlns:a16="http://schemas.microsoft.com/office/drawing/2014/main" id="{2D9D690D-3600-BA88-CA45-4160092DEEA5}"/>
              </a:ext>
            </a:extLst>
          </p:cNvPr>
          <p:cNvSpPr>
            <a:spLocks noGrp="1"/>
          </p:cNvSpPr>
          <p:nvPr>
            <p:ph type="ftr" sz="quarter" idx="11"/>
          </p:nvPr>
        </p:nvSpPr>
        <p:spPr/>
        <p:txBody>
          <a:bodyPr lIns="0" tIns="0" rIns="0" bIns="0"/>
          <a:lstStyle/>
          <a:p>
            <a:endParaRPr lang="nb-NO"/>
          </a:p>
        </p:txBody>
      </p:sp>
      <p:sp>
        <p:nvSpPr>
          <p:cNvPr id="6" name="Plassholder for lysbildenummer 5">
            <a:extLst>
              <a:ext uri="{FF2B5EF4-FFF2-40B4-BE49-F238E27FC236}">
                <a16:creationId xmlns:a16="http://schemas.microsoft.com/office/drawing/2014/main" id="{E9FBEC81-3A33-1A78-FF3C-A1E400BD8101}"/>
              </a:ext>
            </a:extLst>
          </p:cNvPr>
          <p:cNvSpPr>
            <a:spLocks noGrp="1"/>
          </p:cNvSpPr>
          <p:nvPr>
            <p:ph type="sldNum" sz="quarter" idx="12"/>
          </p:nvPr>
        </p:nvSpPr>
        <p:spPr/>
        <p:txBody>
          <a:bodyPr lIns="0" tIns="0" rIns="0" bIns="0"/>
          <a:lstStyle/>
          <a:p>
            <a:fld id="{8F38CB8C-9F3F-4D9A-91AD-F1C485AF55CA}" type="slidenum">
              <a:rPr lang="nb-NO" smtClean="0"/>
              <a:t>‹#›</a:t>
            </a:fld>
            <a:endParaRPr lang="nb-NO"/>
          </a:p>
        </p:txBody>
      </p:sp>
      <p:sp>
        <p:nvSpPr>
          <p:cNvPr id="8" name="Plassholder for tekst 7">
            <a:extLst>
              <a:ext uri="{FF2B5EF4-FFF2-40B4-BE49-F238E27FC236}">
                <a16:creationId xmlns:a16="http://schemas.microsoft.com/office/drawing/2014/main" id="{D3236021-845E-7E5D-903D-3245D1BE8D70}"/>
              </a:ext>
            </a:extLst>
          </p:cNvPr>
          <p:cNvSpPr>
            <a:spLocks noGrp="1"/>
          </p:cNvSpPr>
          <p:nvPr>
            <p:ph type="body" sz="quarter" idx="14"/>
          </p:nvPr>
        </p:nvSpPr>
        <p:spPr>
          <a:xfrm>
            <a:off x="14480579" y="2855648"/>
            <a:ext cx="7960322" cy="4459552"/>
          </a:xfrm>
          <a:prstGeom prst="rect">
            <a:avLst/>
          </a:prstGeom>
        </p:spPr>
        <p:txBody>
          <a:bodyPr lIns="0" tIns="0" rIns="0" bIns="0">
            <a:noAutofit/>
          </a:bodyPr>
          <a:lstStyle>
            <a:lvl1pPr marL="0" indent="0">
              <a:lnSpc>
                <a:spcPct val="125000"/>
              </a:lnSpc>
              <a:spcBef>
                <a:spcPts val="0"/>
              </a:spcBef>
              <a:buNone/>
              <a:defRPr sz="3600">
                <a:solidFill>
                  <a:schemeClr val="accent1"/>
                </a:solidFill>
              </a:defRPr>
            </a:lvl1pPr>
            <a:lvl2pPr marL="430213" indent="0">
              <a:buNone/>
              <a:defRPr sz="2000"/>
            </a:lvl2pPr>
            <a:lvl3pPr marL="860426" indent="0">
              <a:buNone/>
              <a:defRPr sz="2000"/>
            </a:lvl3pPr>
            <a:lvl4pPr marL="1290639" indent="0">
              <a:buNone/>
              <a:defRPr sz="2000"/>
            </a:lvl4pPr>
            <a:lvl5pPr marL="1720852" indent="0">
              <a:buNone/>
              <a:defRPr sz="2000"/>
            </a:lvl5pPr>
          </a:lstStyle>
          <a:p>
            <a:pPr lvl="0"/>
            <a:r>
              <a:rPr lang="nb-NO"/>
              <a:t>Klikk for å redigere tekststiler i malen</a:t>
            </a:r>
          </a:p>
        </p:txBody>
      </p:sp>
      <p:pic>
        <p:nvPicPr>
          <p:cNvPr id="13" name="Grafikk 12">
            <a:extLst>
              <a:ext uri="{FF2B5EF4-FFF2-40B4-BE49-F238E27FC236}">
                <a16:creationId xmlns:a16="http://schemas.microsoft.com/office/drawing/2014/main" id="{1A939BD9-A14D-460E-661E-02DB66C19119}"/>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248636" y="7747953"/>
            <a:ext cx="8424000" cy="4218353"/>
          </a:xfrm>
          <a:prstGeom prst="rect">
            <a:avLst/>
          </a:prstGeom>
        </p:spPr>
      </p:pic>
    </p:spTree>
    <p:extLst>
      <p:ext uri="{BB962C8B-B14F-4D97-AF65-F5344CB8AC3E}">
        <p14:creationId xmlns:p14="http://schemas.microsoft.com/office/powerpoint/2010/main" val="9187746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tel, tekst og uthevet tekst blå">
    <p:bg>
      <p:bgPr>
        <a:solidFill>
          <a:schemeClr val="accent4"/>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745BD71-F906-2C4C-363F-2A421507497F}"/>
              </a:ext>
            </a:extLst>
          </p:cNvPr>
          <p:cNvSpPr>
            <a:spLocks noGrp="1"/>
          </p:cNvSpPr>
          <p:nvPr>
            <p:ph type="title"/>
          </p:nvPr>
        </p:nvSpPr>
        <p:spPr>
          <a:xfrm>
            <a:off x="1767426" y="2600616"/>
            <a:ext cx="9504919" cy="923330"/>
          </a:xfrm>
        </p:spPr>
        <p:txBody>
          <a:bodyPr lIns="0" tIns="0" rIns="0" bIns="0"/>
          <a:lstStyle/>
          <a:p>
            <a:r>
              <a:rPr lang="nb-NO"/>
              <a:t>Klikk for å redigere tittelstil</a:t>
            </a:r>
          </a:p>
        </p:txBody>
      </p:sp>
      <p:sp>
        <p:nvSpPr>
          <p:cNvPr id="3" name="Plassholder for innhold 2">
            <a:extLst>
              <a:ext uri="{FF2B5EF4-FFF2-40B4-BE49-F238E27FC236}">
                <a16:creationId xmlns:a16="http://schemas.microsoft.com/office/drawing/2014/main" id="{D22E78BF-020A-DD78-FCED-B05C2741464E}"/>
              </a:ext>
            </a:extLst>
          </p:cNvPr>
          <p:cNvSpPr>
            <a:spLocks noGrp="1"/>
          </p:cNvSpPr>
          <p:nvPr>
            <p:ph idx="1"/>
          </p:nvPr>
        </p:nvSpPr>
        <p:spPr>
          <a:xfrm>
            <a:off x="1767426" y="4170218"/>
            <a:ext cx="9504919" cy="7564546"/>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C5B36A67-92CA-61AA-3742-F7C90F218E17}"/>
              </a:ext>
            </a:extLst>
          </p:cNvPr>
          <p:cNvSpPr>
            <a:spLocks noGrp="1"/>
          </p:cNvSpPr>
          <p:nvPr>
            <p:ph type="dt" sz="half" idx="10"/>
          </p:nvPr>
        </p:nvSpPr>
        <p:spPr/>
        <p:txBody>
          <a:bodyPr lIns="0" tIns="0" rIns="0" bIns="0"/>
          <a:lstStyle/>
          <a:p>
            <a:fld id="{49BFF47D-82E1-4DEF-AC32-B7424C011CCB}" type="datetime1">
              <a:rPr lang="nb-NO" smtClean="0"/>
              <a:t>02.02.2024</a:t>
            </a:fld>
            <a:endParaRPr lang="nb-NO"/>
          </a:p>
        </p:txBody>
      </p:sp>
      <p:sp>
        <p:nvSpPr>
          <p:cNvPr id="5" name="Plassholder for bunntekst 4">
            <a:extLst>
              <a:ext uri="{FF2B5EF4-FFF2-40B4-BE49-F238E27FC236}">
                <a16:creationId xmlns:a16="http://schemas.microsoft.com/office/drawing/2014/main" id="{2D9D690D-3600-BA88-CA45-4160092DEEA5}"/>
              </a:ext>
            </a:extLst>
          </p:cNvPr>
          <p:cNvSpPr>
            <a:spLocks noGrp="1"/>
          </p:cNvSpPr>
          <p:nvPr>
            <p:ph type="ftr" sz="quarter" idx="11"/>
          </p:nvPr>
        </p:nvSpPr>
        <p:spPr/>
        <p:txBody>
          <a:bodyPr lIns="0" tIns="0" rIns="0" bIns="0"/>
          <a:lstStyle>
            <a:lvl1pPr>
              <a:defRPr>
                <a:solidFill>
                  <a:schemeClr val="lt1"/>
                </a:solidFill>
              </a:defRPr>
            </a:lvl1pPr>
          </a:lstStyle>
          <a:p>
            <a:endParaRPr lang="nb-NO"/>
          </a:p>
        </p:txBody>
      </p:sp>
      <p:sp>
        <p:nvSpPr>
          <p:cNvPr id="6" name="Plassholder for lysbildenummer 5">
            <a:extLst>
              <a:ext uri="{FF2B5EF4-FFF2-40B4-BE49-F238E27FC236}">
                <a16:creationId xmlns:a16="http://schemas.microsoft.com/office/drawing/2014/main" id="{E9FBEC81-3A33-1A78-FF3C-A1E400BD8101}"/>
              </a:ext>
            </a:extLst>
          </p:cNvPr>
          <p:cNvSpPr>
            <a:spLocks noGrp="1"/>
          </p:cNvSpPr>
          <p:nvPr>
            <p:ph type="sldNum" sz="quarter" idx="12"/>
          </p:nvPr>
        </p:nvSpPr>
        <p:spPr/>
        <p:txBody>
          <a:bodyPr lIns="0" tIns="0" rIns="0" bIns="0"/>
          <a:lstStyle>
            <a:lvl1pPr>
              <a:defRPr>
                <a:solidFill>
                  <a:schemeClr val="lt1"/>
                </a:solidFill>
              </a:defRPr>
            </a:lvl1pPr>
          </a:lstStyle>
          <a:p>
            <a:fld id="{8F38CB8C-9F3F-4D9A-91AD-F1C485AF55CA}" type="slidenum">
              <a:rPr lang="nb-NO" smtClean="0"/>
              <a:pPr/>
              <a:t>‹#›</a:t>
            </a:fld>
            <a:endParaRPr lang="nb-NO"/>
          </a:p>
        </p:txBody>
      </p:sp>
      <p:sp>
        <p:nvSpPr>
          <p:cNvPr id="7" name="Plassholder for tekst 7">
            <a:extLst>
              <a:ext uri="{FF2B5EF4-FFF2-40B4-BE49-F238E27FC236}">
                <a16:creationId xmlns:a16="http://schemas.microsoft.com/office/drawing/2014/main" id="{BA4FD37A-9FAC-96B0-B5DC-F210E828B617}"/>
              </a:ext>
            </a:extLst>
          </p:cNvPr>
          <p:cNvSpPr>
            <a:spLocks noGrp="1"/>
          </p:cNvSpPr>
          <p:nvPr>
            <p:ph type="body" sz="quarter" idx="14"/>
          </p:nvPr>
        </p:nvSpPr>
        <p:spPr>
          <a:xfrm>
            <a:off x="14480579" y="2855648"/>
            <a:ext cx="7960322" cy="4459552"/>
          </a:xfrm>
          <a:prstGeom prst="rect">
            <a:avLst/>
          </a:prstGeom>
        </p:spPr>
        <p:txBody>
          <a:bodyPr lIns="0" tIns="0" rIns="0" bIns="0">
            <a:noAutofit/>
          </a:bodyPr>
          <a:lstStyle>
            <a:lvl1pPr marL="0" indent="0">
              <a:lnSpc>
                <a:spcPct val="125000"/>
              </a:lnSpc>
              <a:spcBef>
                <a:spcPts val="0"/>
              </a:spcBef>
              <a:buNone/>
              <a:defRPr sz="3600">
                <a:solidFill>
                  <a:schemeClr val="accent1"/>
                </a:solidFill>
              </a:defRPr>
            </a:lvl1pPr>
            <a:lvl2pPr marL="430213" indent="0">
              <a:buNone/>
              <a:defRPr sz="2000"/>
            </a:lvl2pPr>
            <a:lvl3pPr marL="860426" indent="0">
              <a:buNone/>
              <a:defRPr sz="2000"/>
            </a:lvl3pPr>
            <a:lvl4pPr marL="1290639" indent="0">
              <a:buNone/>
              <a:defRPr sz="2000"/>
            </a:lvl4pPr>
            <a:lvl5pPr marL="1720852" indent="0">
              <a:buNone/>
              <a:defRPr sz="2000"/>
            </a:lvl5pPr>
          </a:lstStyle>
          <a:p>
            <a:pPr lvl="0"/>
            <a:r>
              <a:rPr lang="nb-NO"/>
              <a:t>Klikk for å redigere tekststiler i malen</a:t>
            </a:r>
          </a:p>
        </p:txBody>
      </p:sp>
      <p:grpSp>
        <p:nvGrpSpPr>
          <p:cNvPr id="129" name="Gruppe 128">
            <a:extLst>
              <a:ext uri="{FF2B5EF4-FFF2-40B4-BE49-F238E27FC236}">
                <a16:creationId xmlns:a16="http://schemas.microsoft.com/office/drawing/2014/main" id="{3C221571-5084-90B0-6321-26810E27889F}"/>
              </a:ext>
              <a:ext uri="{C183D7F6-B498-43B3-948B-1728B52AA6E4}">
                <adec:decorative xmlns:adec="http://schemas.microsoft.com/office/drawing/2017/decorative" val="1"/>
              </a:ext>
            </a:extLst>
          </p:cNvPr>
          <p:cNvGrpSpPr/>
          <p:nvPr userDrawn="1"/>
        </p:nvGrpSpPr>
        <p:grpSpPr>
          <a:xfrm>
            <a:off x="14248637" y="7747953"/>
            <a:ext cx="8436706" cy="4218353"/>
            <a:chOff x="16843288" y="-8912048"/>
            <a:chExt cx="8418730" cy="4209390"/>
          </a:xfrm>
        </p:grpSpPr>
        <p:grpSp>
          <p:nvGrpSpPr>
            <p:cNvPr id="130" name="Grafikk 89">
              <a:extLst>
                <a:ext uri="{FF2B5EF4-FFF2-40B4-BE49-F238E27FC236}">
                  <a16:creationId xmlns:a16="http://schemas.microsoft.com/office/drawing/2014/main" id="{69086D72-DE6C-2FDF-BCF2-7BA387F32528}"/>
                </a:ext>
              </a:extLst>
            </p:cNvPr>
            <p:cNvGrpSpPr/>
            <p:nvPr/>
          </p:nvGrpSpPr>
          <p:grpSpPr>
            <a:xfrm>
              <a:off x="17895611" y="-8912048"/>
              <a:ext cx="6314035" cy="4209390"/>
              <a:chOff x="16597753" y="-6788280"/>
              <a:chExt cx="6314035" cy="4209390"/>
            </a:xfrm>
            <a:solidFill>
              <a:schemeClr val="bg1">
                <a:alpha val="16078"/>
              </a:schemeClr>
            </a:solidFill>
          </p:grpSpPr>
          <p:sp>
            <p:nvSpPr>
              <p:cNvPr id="158" name="Frihåndsform: figur 157">
                <a:extLst>
                  <a:ext uri="{FF2B5EF4-FFF2-40B4-BE49-F238E27FC236}">
                    <a16:creationId xmlns:a16="http://schemas.microsoft.com/office/drawing/2014/main" id="{C190C2F9-94A0-EBAA-47CD-16715E17716E}"/>
                  </a:ext>
                </a:extLst>
              </p:cNvPr>
              <p:cNvSpPr/>
              <p:nvPr/>
            </p:nvSpPr>
            <p:spPr>
              <a:xfrm>
                <a:off x="16597753" y="-4683585"/>
                <a:ext cx="1052322" cy="1052322"/>
              </a:xfrm>
              <a:custGeom>
                <a:avLst/>
                <a:gdLst>
                  <a:gd name="connsiteX0" fmla="*/ 1052303 w 1052322"/>
                  <a:gd name="connsiteY0" fmla="*/ 791045 h 1052322"/>
                  <a:gd name="connsiteX1" fmla="*/ 787263 w 1052322"/>
                  <a:gd name="connsiteY1" fmla="*/ 526005 h 1052322"/>
                  <a:gd name="connsiteX2" fmla="*/ 1052303 w 1052322"/>
                  <a:gd name="connsiteY2" fmla="*/ 260966 h 1052322"/>
                  <a:gd name="connsiteX3" fmla="*/ 791230 w 1052322"/>
                  <a:gd name="connsiteY3" fmla="*/ -156 h 1052322"/>
                  <a:gd name="connsiteX4" fmla="*/ 526141 w 1052322"/>
                  <a:gd name="connsiteY4" fmla="*/ 264883 h 1052322"/>
                  <a:gd name="connsiteX5" fmla="*/ 261102 w 1052322"/>
                  <a:gd name="connsiteY5" fmla="*/ -156 h 1052322"/>
                  <a:gd name="connsiteX6" fmla="*/ -20 w 1052322"/>
                  <a:gd name="connsiteY6" fmla="*/ 260966 h 1052322"/>
                  <a:gd name="connsiteX7" fmla="*/ 265019 w 1052322"/>
                  <a:gd name="connsiteY7" fmla="*/ 526005 h 1052322"/>
                  <a:gd name="connsiteX8" fmla="*/ -20 w 1052322"/>
                  <a:gd name="connsiteY8" fmla="*/ 791045 h 1052322"/>
                  <a:gd name="connsiteX9" fmla="*/ 261102 w 1052322"/>
                  <a:gd name="connsiteY9" fmla="*/ 1052167 h 1052322"/>
                  <a:gd name="connsiteX10" fmla="*/ 526141 w 1052322"/>
                  <a:gd name="connsiteY10" fmla="*/ 787127 h 1052322"/>
                  <a:gd name="connsiteX11" fmla="*/ 791230 w 1052322"/>
                  <a:gd name="connsiteY11" fmla="*/ 1052167 h 105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2322" h="1052322">
                    <a:moveTo>
                      <a:pt x="1052303" y="791045"/>
                    </a:moveTo>
                    <a:lnTo>
                      <a:pt x="787263" y="526005"/>
                    </a:lnTo>
                    <a:lnTo>
                      <a:pt x="1052303" y="260966"/>
                    </a:lnTo>
                    <a:lnTo>
                      <a:pt x="791230" y="-156"/>
                    </a:lnTo>
                    <a:lnTo>
                      <a:pt x="526141" y="264883"/>
                    </a:lnTo>
                    <a:lnTo>
                      <a:pt x="261102" y="-156"/>
                    </a:lnTo>
                    <a:lnTo>
                      <a:pt x="-20" y="260966"/>
                    </a:lnTo>
                    <a:lnTo>
                      <a:pt x="265019" y="526005"/>
                    </a:lnTo>
                    <a:lnTo>
                      <a:pt x="-20" y="791045"/>
                    </a:lnTo>
                    <a:lnTo>
                      <a:pt x="261102" y="1052167"/>
                    </a:lnTo>
                    <a:lnTo>
                      <a:pt x="526141" y="787127"/>
                    </a:lnTo>
                    <a:lnTo>
                      <a:pt x="791230" y="1052167"/>
                    </a:lnTo>
                    <a:close/>
                  </a:path>
                </a:pathLst>
              </a:custGeom>
              <a:grpFill/>
              <a:ln w="12694" cap="flat">
                <a:noFill/>
                <a:prstDash val="solid"/>
                <a:miter/>
              </a:ln>
            </p:spPr>
            <p:txBody>
              <a:bodyPr rtlCol="0" anchor="ctr"/>
              <a:lstStyle/>
              <a:p>
                <a:endParaRPr lang="sv-SE"/>
              </a:p>
            </p:txBody>
          </p:sp>
          <p:sp>
            <p:nvSpPr>
              <p:cNvPr id="159" name="Frihåndsform: figur 158">
                <a:extLst>
                  <a:ext uri="{FF2B5EF4-FFF2-40B4-BE49-F238E27FC236}">
                    <a16:creationId xmlns:a16="http://schemas.microsoft.com/office/drawing/2014/main" id="{65ACE72B-318B-78CC-44E8-B790B8358849}"/>
                  </a:ext>
                </a:extLst>
              </p:cNvPr>
              <p:cNvSpPr/>
              <p:nvPr/>
            </p:nvSpPr>
            <p:spPr>
              <a:xfrm>
                <a:off x="18702448" y="-3631262"/>
                <a:ext cx="1052322" cy="1052372"/>
              </a:xfrm>
              <a:custGeom>
                <a:avLst/>
                <a:gdLst>
                  <a:gd name="connsiteX0" fmla="*/ 1052195 w 1052322"/>
                  <a:gd name="connsiteY0" fmla="*/ 791041 h 1052372"/>
                  <a:gd name="connsiteX1" fmla="*/ 787156 w 1052322"/>
                  <a:gd name="connsiteY1" fmla="*/ 525952 h 1052372"/>
                  <a:gd name="connsiteX2" fmla="*/ 1052195 w 1052322"/>
                  <a:gd name="connsiteY2" fmla="*/ 260912 h 1052372"/>
                  <a:gd name="connsiteX3" fmla="*/ 791123 w 1052322"/>
                  <a:gd name="connsiteY3" fmla="*/ -210 h 1052372"/>
                  <a:gd name="connsiteX4" fmla="*/ 526034 w 1052322"/>
                  <a:gd name="connsiteY4" fmla="*/ 264879 h 1052372"/>
                  <a:gd name="connsiteX5" fmla="*/ 260994 w 1052322"/>
                  <a:gd name="connsiteY5" fmla="*/ -210 h 1052372"/>
                  <a:gd name="connsiteX6" fmla="*/ -128 w 1052322"/>
                  <a:gd name="connsiteY6" fmla="*/ 260912 h 1052372"/>
                  <a:gd name="connsiteX7" fmla="*/ 264912 w 1052322"/>
                  <a:gd name="connsiteY7" fmla="*/ 525952 h 1052372"/>
                  <a:gd name="connsiteX8" fmla="*/ -128 w 1052322"/>
                  <a:gd name="connsiteY8" fmla="*/ 791041 h 1052372"/>
                  <a:gd name="connsiteX9" fmla="*/ 260945 w 1052322"/>
                  <a:gd name="connsiteY9" fmla="*/ 1052163 h 1052372"/>
                  <a:gd name="connsiteX10" fmla="*/ 526034 w 1052322"/>
                  <a:gd name="connsiteY10" fmla="*/ 787074 h 1052372"/>
                  <a:gd name="connsiteX11" fmla="*/ 791123 w 1052322"/>
                  <a:gd name="connsiteY11" fmla="*/ 1052163 h 1052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2322" h="1052372">
                    <a:moveTo>
                      <a:pt x="1052195" y="791041"/>
                    </a:moveTo>
                    <a:lnTo>
                      <a:pt x="787156" y="525952"/>
                    </a:lnTo>
                    <a:lnTo>
                      <a:pt x="1052195" y="260912"/>
                    </a:lnTo>
                    <a:lnTo>
                      <a:pt x="791123" y="-210"/>
                    </a:lnTo>
                    <a:lnTo>
                      <a:pt x="526034" y="264879"/>
                    </a:lnTo>
                    <a:lnTo>
                      <a:pt x="260994" y="-210"/>
                    </a:lnTo>
                    <a:lnTo>
                      <a:pt x="-128" y="260912"/>
                    </a:lnTo>
                    <a:lnTo>
                      <a:pt x="264912" y="525952"/>
                    </a:lnTo>
                    <a:lnTo>
                      <a:pt x="-128" y="791041"/>
                    </a:lnTo>
                    <a:lnTo>
                      <a:pt x="260945" y="1052163"/>
                    </a:lnTo>
                    <a:lnTo>
                      <a:pt x="526034" y="787074"/>
                    </a:lnTo>
                    <a:lnTo>
                      <a:pt x="791123" y="1052163"/>
                    </a:lnTo>
                    <a:close/>
                  </a:path>
                </a:pathLst>
              </a:custGeom>
              <a:grpFill/>
              <a:ln w="12694" cap="flat">
                <a:noFill/>
                <a:prstDash val="solid"/>
                <a:miter/>
              </a:ln>
            </p:spPr>
            <p:txBody>
              <a:bodyPr rtlCol="0" anchor="ctr"/>
              <a:lstStyle/>
              <a:p>
                <a:endParaRPr lang="sv-SE"/>
              </a:p>
            </p:txBody>
          </p:sp>
          <p:sp>
            <p:nvSpPr>
              <p:cNvPr id="160" name="Frihåndsform: figur 159">
                <a:extLst>
                  <a:ext uri="{FF2B5EF4-FFF2-40B4-BE49-F238E27FC236}">
                    <a16:creationId xmlns:a16="http://schemas.microsoft.com/office/drawing/2014/main" id="{CE8F461D-BE97-CB08-0C9B-26A6982DDC70}"/>
                  </a:ext>
                </a:extLst>
              </p:cNvPr>
              <p:cNvSpPr/>
              <p:nvPr/>
            </p:nvSpPr>
            <p:spPr>
              <a:xfrm>
                <a:off x="17650076" y="-6788280"/>
                <a:ext cx="1052372" cy="1052322"/>
              </a:xfrm>
              <a:custGeom>
                <a:avLst/>
                <a:gdLst>
                  <a:gd name="connsiteX0" fmla="*/ 1052298 w 1052372"/>
                  <a:gd name="connsiteY0" fmla="*/ 791202 h 1052322"/>
                  <a:gd name="connsiteX1" fmla="*/ 787209 w 1052372"/>
                  <a:gd name="connsiteY1" fmla="*/ 526113 h 1052322"/>
                  <a:gd name="connsiteX2" fmla="*/ 1052298 w 1052372"/>
                  <a:gd name="connsiteY2" fmla="*/ 261073 h 1052322"/>
                  <a:gd name="connsiteX3" fmla="*/ 791176 w 1052372"/>
                  <a:gd name="connsiteY3" fmla="*/ -49 h 1052322"/>
                  <a:gd name="connsiteX4" fmla="*/ 526137 w 1052372"/>
                  <a:gd name="connsiteY4" fmla="*/ 264991 h 1052322"/>
                  <a:gd name="connsiteX5" fmla="*/ 261048 w 1052372"/>
                  <a:gd name="connsiteY5" fmla="*/ -49 h 1052322"/>
                  <a:gd name="connsiteX6" fmla="*/ -74 w 1052372"/>
                  <a:gd name="connsiteY6" fmla="*/ 261073 h 1052322"/>
                  <a:gd name="connsiteX7" fmla="*/ 265015 w 1052372"/>
                  <a:gd name="connsiteY7" fmla="*/ 526113 h 1052322"/>
                  <a:gd name="connsiteX8" fmla="*/ -74 w 1052372"/>
                  <a:gd name="connsiteY8" fmla="*/ 791202 h 1052322"/>
                  <a:gd name="connsiteX9" fmla="*/ 261048 w 1052372"/>
                  <a:gd name="connsiteY9" fmla="*/ 1052274 h 1052322"/>
                  <a:gd name="connsiteX10" fmla="*/ 526137 w 1052372"/>
                  <a:gd name="connsiteY10" fmla="*/ 787235 h 1052322"/>
                  <a:gd name="connsiteX11" fmla="*/ 791176 w 1052372"/>
                  <a:gd name="connsiteY11" fmla="*/ 1052274 h 105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2372" h="1052322">
                    <a:moveTo>
                      <a:pt x="1052298" y="791202"/>
                    </a:moveTo>
                    <a:lnTo>
                      <a:pt x="787209" y="526113"/>
                    </a:lnTo>
                    <a:lnTo>
                      <a:pt x="1052298" y="261073"/>
                    </a:lnTo>
                    <a:lnTo>
                      <a:pt x="791176" y="-49"/>
                    </a:lnTo>
                    <a:lnTo>
                      <a:pt x="526137" y="264991"/>
                    </a:lnTo>
                    <a:lnTo>
                      <a:pt x="261048" y="-49"/>
                    </a:lnTo>
                    <a:lnTo>
                      <a:pt x="-74" y="261073"/>
                    </a:lnTo>
                    <a:lnTo>
                      <a:pt x="265015" y="526113"/>
                    </a:lnTo>
                    <a:lnTo>
                      <a:pt x="-74" y="791202"/>
                    </a:lnTo>
                    <a:lnTo>
                      <a:pt x="261048" y="1052274"/>
                    </a:lnTo>
                    <a:lnTo>
                      <a:pt x="526137" y="787235"/>
                    </a:lnTo>
                    <a:lnTo>
                      <a:pt x="791176" y="1052274"/>
                    </a:lnTo>
                    <a:close/>
                  </a:path>
                </a:pathLst>
              </a:custGeom>
              <a:grpFill/>
              <a:ln w="12694" cap="flat">
                <a:noFill/>
                <a:prstDash val="solid"/>
                <a:miter/>
              </a:ln>
            </p:spPr>
            <p:txBody>
              <a:bodyPr rtlCol="0" anchor="ctr"/>
              <a:lstStyle/>
              <a:p>
                <a:endParaRPr lang="sv-SE"/>
              </a:p>
            </p:txBody>
          </p:sp>
          <p:sp>
            <p:nvSpPr>
              <p:cNvPr id="161" name="Frihåndsform: figur 160">
                <a:extLst>
                  <a:ext uri="{FF2B5EF4-FFF2-40B4-BE49-F238E27FC236}">
                    <a16:creationId xmlns:a16="http://schemas.microsoft.com/office/drawing/2014/main" id="{2CD828A6-702D-B245-80A9-F22C3844479D}"/>
                  </a:ext>
                </a:extLst>
              </p:cNvPr>
              <p:cNvSpPr/>
              <p:nvPr/>
            </p:nvSpPr>
            <p:spPr>
              <a:xfrm>
                <a:off x="21859466" y="-4683585"/>
                <a:ext cx="1052322" cy="1052322"/>
              </a:xfrm>
              <a:custGeom>
                <a:avLst/>
                <a:gdLst>
                  <a:gd name="connsiteX0" fmla="*/ 1052034 w 1052322"/>
                  <a:gd name="connsiteY0" fmla="*/ 791045 h 1052322"/>
                  <a:gd name="connsiteX1" fmla="*/ 786995 w 1052322"/>
                  <a:gd name="connsiteY1" fmla="*/ 526005 h 1052322"/>
                  <a:gd name="connsiteX2" fmla="*/ 1052034 w 1052322"/>
                  <a:gd name="connsiteY2" fmla="*/ 260916 h 1052322"/>
                  <a:gd name="connsiteX3" fmla="*/ 790962 w 1052322"/>
                  <a:gd name="connsiteY3" fmla="*/ -156 h 1052322"/>
                  <a:gd name="connsiteX4" fmla="*/ 525873 w 1052322"/>
                  <a:gd name="connsiteY4" fmla="*/ 264883 h 1052322"/>
                  <a:gd name="connsiteX5" fmla="*/ 260833 w 1052322"/>
                  <a:gd name="connsiteY5" fmla="*/ -156 h 1052322"/>
                  <a:gd name="connsiteX6" fmla="*/ -289 w 1052322"/>
                  <a:gd name="connsiteY6" fmla="*/ 260916 h 1052322"/>
                  <a:gd name="connsiteX7" fmla="*/ 264800 w 1052322"/>
                  <a:gd name="connsiteY7" fmla="*/ 526005 h 1052322"/>
                  <a:gd name="connsiteX8" fmla="*/ -289 w 1052322"/>
                  <a:gd name="connsiteY8" fmla="*/ 791045 h 1052322"/>
                  <a:gd name="connsiteX9" fmla="*/ 260833 w 1052322"/>
                  <a:gd name="connsiteY9" fmla="*/ 1052167 h 1052322"/>
                  <a:gd name="connsiteX10" fmla="*/ 525873 w 1052322"/>
                  <a:gd name="connsiteY10" fmla="*/ 787127 h 1052322"/>
                  <a:gd name="connsiteX11" fmla="*/ 790962 w 1052322"/>
                  <a:gd name="connsiteY11" fmla="*/ 1052167 h 105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2322" h="1052322">
                    <a:moveTo>
                      <a:pt x="1052034" y="791045"/>
                    </a:moveTo>
                    <a:lnTo>
                      <a:pt x="786995" y="526005"/>
                    </a:lnTo>
                    <a:lnTo>
                      <a:pt x="1052034" y="260916"/>
                    </a:lnTo>
                    <a:lnTo>
                      <a:pt x="790962" y="-156"/>
                    </a:lnTo>
                    <a:lnTo>
                      <a:pt x="525873" y="264883"/>
                    </a:lnTo>
                    <a:lnTo>
                      <a:pt x="260833" y="-156"/>
                    </a:lnTo>
                    <a:lnTo>
                      <a:pt x="-289" y="260916"/>
                    </a:lnTo>
                    <a:lnTo>
                      <a:pt x="264800" y="526005"/>
                    </a:lnTo>
                    <a:lnTo>
                      <a:pt x="-289" y="791045"/>
                    </a:lnTo>
                    <a:lnTo>
                      <a:pt x="260833" y="1052167"/>
                    </a:lnTo>
                    <a:lnTo>
                      <a:pt x="525873" y="787127"/>
                    </a:lnTo>
                    <a:lnTo>
                      <a:pt x="790962" y="1052167"/>
                    </a:lnTo>
                    <a:close/>
                  </a:path>
                </a:pathLst>
              </a:custGeom>
              <a:grpFill/>
              <a:ln w="12694" cap="flat">
                <a:noFill/>
                <a:prstDash val="solid"/>
                <a:miter/>
              </a:ln>
            </p:spPr>
            <p:txBody>
              <a:bodyPr rtlCol="0" anchor="ctr"/>
              <a:lstStyle/>
              <a:p>
                <a:endParaRPr lang="sv-SE"/>
              </a:p>
            </p:txBody>
          </p:sp>
          <p:sp>
            <p:nvSpPr>
              <p:cNvPr id="162" name="Frihåndsform: figur 161">
                <a:extLst>
                  <a:ext uri="{FF2B5EF4-FFF2-40B4-BE49-F238E27FC236}">
                    <a16:creationId xmlns:a16="http://schemas.microsoft.com/office/drawing/2014/main" id="{DF50E98D-4E94-5375-DC0D-ADA9143D0CE8}"/>
                  </a:ext>
                </a:extLst>
              </p:cNvPr>
              <p:cNvSpPr/>
              <p:nvPr/>
            </p:nvSpPr>
            <p:spPr>
              <a:xfrm>
                <a:off x="21859466" y="-6788280"/>
                <a:ext cx="1052322" cy="1052322"/>
              </a:xfrm>
              <a:custGeom>
                <a:avLst/>
                <a:gdLst>
                  <a:gd name="connsiteX0" fmla="*/ 1052034 w 1052322"/>
                  <a:gd name="connsiteY0" fmla="*/ 791202 h 1052322"/>
                  <a:gd name="connsiteX1" fmla="*/ 786995 w 1052322"/>
                  <a:gd name="connsiteY1" fmla="*/ 526113 h 1052322"/>
                  <a:gd name="connsiteX2" fmla="*/ 1052034 w 1052322"/>
                  <a:gd name="connsiteY2" fmla="*/ 261073 h 1052322"/>
                  <a:gd name="connsiteX3" fmla="*/ 790962 w 1052322"/>
                  <a:gd name="connsiteY3" fmla="*/ -49 h 1052322"/>
                  <a:gd name="connsiteX4" fmla="*/ 525873 w 1052322"/>
                  <a:gd name="connsiteY4" fmla="*/ 265040 h 1052322"/>
                  <a:gd name="connsiteX5" fmla="*/ 260833 w 1052322"/>
                  <a:gd name="connsiteY5" fmla="*/ -49 h 1052322"/>
                  <a:gd name="connsiteX6" fmla="*/ -289 w 1052322"/>
                  <a:gd name="connsiteY6" fmla="*/ 261073 h 1052322"/>
                  <a:gd name="connsiteX7" fmla="*/ 264800 w 1052322"/>
                  <a:gd name="connsiteY7" fmla="*/ 526113 h 1052322"/>
                  <a:gd name="connsiteX8" fmla="*/ -289 w 1052322"/>
                  <a:gd name="connsiteY8" fmla="*/ 791202 h 1052322"/>
                  <a:gd name="connsiteX9" fmla="*/ 260833 w 1052322"/>
                  <a:gd name="connsiteY9" fmla="*/ 1052274 h 1052322"/>
                  <a:gd name="connsiteX10" fmla="*/ 525873 w 1052322"/>
                  <a:gd name="connsiteY10" fmla="*/ 787235 h 1052322"/>
                  <a:gd name="connsiteX11" fmla="*/ 790962 w 1052322"/>
                  <a:gd name="connsiteY11" fmla="*/ 1052274 h 105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2322" h="1052322">
                    <a:moveTo>
                      <a:pt x="1052034" y="791202"/>
                    </a:moveTo>
                    <a:lnTo>
                      <a:pt x="786995" y="526113"/>
                    </a:lnTo>
                    <a:lnTo>
                      <a:pt x="1052034" y="261073"/>
                    </a:lnTo>
                    <a:lnTo>
                      <a:pt x="790962" y="-49"/>
                    </a:lnTo>
                    <a:lnTo>
                      <a:pt x="525873" y="265040"/>
                    </a:lnTo>
                    <a:lnTo>
                      <a:pt x="260833" y="-49"/>
                    </a:lnTo>
                    <a:lnTo>
                      <a:pt x="-289" y="261073"/>
                    </a:lnTo>
                    <a:lnTo>
                      <a:pt x="264800" y="526113"/>
                    </a:lnTo>
                    <a:lnTo>
                      <a:pt x="-289" y="791202"/>
                    </a:lnTo>
                    <a:lnTo>
                      <a:pt x="260833" y="1052274"/>
                    </a:lnTo>
                    <a:lnTo>
                      <a:pt x="525873" y="787235"/>
                    </a:lnTo>
                    <a:lnTo>
                      <a:pt x="790962" y="1052274"/>
                    </a:lnTo>
                    <a:close/>
                  </a:path>
                </a:pathLst>
              </a:custGeom>
              <a:grpFill/>
              <a:ln w="12694" cap="flat">
                <a:noFill/>
                <a:prstDash val="solid"/>
                <a:miter/>
              </a:ln>
            </p:spPr>
            <p:txBody>
              <a:bodyPr rtlCol="0" anchor="ctr"/>
              <a:lstStyle/>
              <a:p>
                <a:endParaRPr lang="sv-SE"/>
              </a:p>
            </p:txBody>
          </p:sp>
          <p:sp>
            <p:nvSpPr>
              <p:cNvPr id="163" name="Frihåndsform: figur 162">
                <a:extLst>
                  <a:ext uri="{FF2B5EF4-FFF2-40B4-BE49-F238E27FC236}">
                    <a16:creationId xmlns:a16="http://schemas.microsoft.com/office/drawing/2014/main" id="{2E2564A4-854E-53C8-03E4-FBB238B4FDB9}"/>
                  </a:ext>
                </a:extLst>
              </p:cNvPr>
              <p:cNvSpPr/>
              <p:nvPr/>
            </p:nvSpPr>
            <p:spPr>
              <a:xfrm>
                <a:off x="19754771" y="-5735957"/>
                <a:ext cx="1052372" cy="1052372"/>
              </a:xfrm>
              <a:custGeom>
                <a:avLst/>
                <a:gdLst>
                  <a:gd name="connsiteX0" fmla="*/ 1052191 w 1052372"/>
                  <a:gd name="connsiteY0" fmla="*/ 791148 h 1052372"/>
                  <a:gd name="connsiteX1" fmla="*/ 787102 w 1052372"/>
                  <a:gd name="connsiteY1" fmla="*/ 526109 h 1052372"/>
                  <a:gd name="connsiteX2" fmla="*/ 1052191 w 1052372"/>
                  <a:gd name="connsiteY2" fmla="*/ 261020 h 1052372"/>
                  <a:gd name="connsiteX3" fmla="*/ 791069 w 1052372"/>
                  <a:gd name="connsiteY3" fmla="*/ -102 h 1052372"/>
                  <a:gd name="connsiteX4" fmla="*/ 526030 w 1052372"/>
                  <a:gd name="connsiteY4" fmla="*/ 264986 h 1052372"/>
                  <a:gd name="connsiteX5" fmla="*/ 260941 w 1052372"/>
                  <a:gd name="connsiteY5" fmla="*/ -102 h 1052372"/>
                  <a:gd name="connsiteX6" fmla="*/ -181 w 1052372"/>
                  <a:gd name="connsiteY6" fmla="*/ 261020 h 1052372"/>
                  <a:gd name="connsiteX7" fmla="*/ 264908 w 1052372"/>
                  <a:gd name="connsiteY7" fmla="*/ 526109 h 1052372"/>
                  <a:gd name="connsiteX8" fmla="*/ -181 w 1052372"/>
                  <a:gd name="connsiteY8" fmla="*/ 791148 h 1052372"/>
                  <a:gd name="connsiteX9" fmla="*/ 260941 w 1052372"/>
                  <a:gd name="connsiteY9" fmla="*/ 1052270 h 1052372"/>
                  <a:gd name="connsiteX10" fmla="*/ 525980 w 1052372"/>
                  <a:gd name="connsiteY10" fmla="*/ 787181 h 1052372"/>
                  <a:gd name="connsiteX11" fmla="*/ 791069 w 1052372"/>
                  <a:gd name="connsiteY11" fmla="*/ 1052270 h 1052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2372" h="1052372">
                    <a:moveTo>
                      <a:pt x="1052191" y="791148"/>
                    </a:moveTo>
                    <a:lnTo>
                      <a:pt x="787102" y="526109"/>
                    </a:lnTo>
                    <a:lnTo>
                      <a:pt x="1052191" y="261020"/>
                    </a:lnTo>
                    <a:lnTo>
                      <a:pt x="791069" y="-102"/>
                    </a:lnTo>
                    <a:lnTo>
                      <a:pt x="526030" y="264986"/>
                    </a:lnTo>
                    <a:lnTo>
                      <a:pt x="260941" y="-102"/>
                    </a:lnTo>
                    <a:lnTo>
                      <a:pt x="-181" y="261020"/>
                    </a:lnTo>
                    <a:lnTo>
                      <a:pt x="264908" y="526109"/>
                    </a:lnTo>
                    <a:lnTo>
                      <a:pt x="-181" y="791148"/>
                    </a:lnTo>
                    <a:lnTo>
                      <a:pt x="260941" y="1052270"/>
                    </a:lnTo>
                    <a:lnTo>
                      <a:pt x="525980" y="787181"/>
                    </a:lnTo>
                    <a:lnTo>
                      <a:pt x="791069" y="1052270"/>
                    </a:lnTo>
                    <a:close/>
                  </a:path>
                </a:pathLst>
              </a:custGeom>
              <a:grpFill/>
              <a:ln w="12694" cap="flat">
                <a:noFill/>
                <a:prstDash val="solid"/>
                <a:miter/>
              </a:ln>
            </p:spPr>
            <p:txBody>
              <a:bodyPr rtlCol="0" anchor="ctr"/>
              <a:lstStyle/>
              <a:p>
                <a:endParaRPr lang="sv-SE"/>
              </a:p>
            </p:txBody>
          </p:sp>
        </p:grpSp>
        <p:grpSp>
          <p:nvGrpSpPr>
            <p:cNvPr id="131" name="Grafikk 89">
              <a:extLst>
                <a:ext uri="{FF2B5EF4-FFF2-40B4-BE49-F238E27FC236}">
                  <a16:creationId xmlns:a16="http://schemas.microsoft.com/office/drawing/2014/main" id="{0BE45F20-B9C5-6411-037A-1F1DDA28414D}"/>
                </a:ext>
              </a:extLst>
            </p:cNvPr>
            <p:cNvGrpSpPr/>
            <p:nvPr/>
          </p:nvGrpSpPr>
          <p:grpSpPr>
            <a:xfrm>
              <a:off x="16843288" y="-8912048"/>
              <a:ext cx="8418730" cy="4209390"/>
              <a:chOff x="15545430" y="-6788280"/>
              <a:chExt cx="8418730" cy="4209390"/>
            </a:xfrm>
            <a:solidFill>
              <a:srgbClr val="000000">
                <a:alpha val="29020"/>
              </a:srgbClr>
            </a:solidFill>
          </p:grpSpPr>
          <p:sp>
            <p:nvSpPr>
              <p:cNvPr id="132" name="Frihåndsform: figur 131">
                <a:extLst>
                  <a:ext uri="{FF2B5EF4-FFF2-40B4-BE49-F238E27FC236}">
                    <a16:creationId xmlns:a16="http://schemas.microsoft.com/office/drawing/2014/main" id="{0CCB6EE7-8265-474C-ACCD-A5A8420CC60B}"/>
                  </a:ext>
                </a:extLst>
              </p:cNvPr>
              <p:cNvSpPr/>
              <p:nvPr/>
            </p:nvSpPr>
            <p:spPr>
              <a:xfrm>
                <a:off x="15545430" y="-4683585"/>
                <a:ext cx="1052322" cy="1052322"/>
              </a:xfrm>
              <a:custGeom>
                <a:avLst/>
                <a:gdLst>
                  <a:gd name="connsiteX0" fmla="*/ 1052273 w 1052322"/>
                  <a:gd name="connsiteY0" fmla="*/ 791045 h 1052322"/>
                  <a:gd name="connsiteX1" fmla="*/ 787234 w 1052322"/>
                  <a:gd name="connsiteY1" fmla="*/ 526005 h 1052322"/>
                  <a:gd name="connsiteX2" fmla="*/ 1052273 w 1052322"/>
                  <a:gd name="connsiteY2" fmla="*/ 260916 h 1052322"/>
                  <a:gd name="connsiteX3" fmla="*/ 791201 w 1052322"/>
                  <a:gd name="connsiteY3" fmla="*/ -156 h 1052322"/>
                  <a:gd name="connsiteX4" fmla="*/ 526112 w 1052322"/>
                  <a:gd name="connsiteY4" fmla="*/ 264883 h 1052322"/>
                  <a:gd name="connsiteX5" fmla="*/ 261072 w 1052322"/>
                  <a:gd name="connsiteY5" fmla="*/ -156 h 1052322"/>
                  <a:gd name="connsiteX6" fmla="*/ -50 w 1052322"/>
                  <a:gd name="connsiteY6" fmla="*/ 260916 h 1052322"/>
                  <a:gd name="connsiteX7" fmla="*/ 264990 w 1052322"/>
                  <a:gd name="connsiteY7" fmla="*/ 526005 h 1052322"/>
                  <a:gd name="connsiteX8" fmla="*/ -50 w 1052322"/>
                  <a:gd name="connsiteY8" fmla="*/ 791045 h 1052322"/>
                  <a:gd name="connsiteX9" fmla="*/ 261023 w 1052322"/>
                  <a:gd name="connsiteY9" fmla="*/ 1052167 h 1052322"/>
                  <a:gd name="connsiteX10" fmla="*/ 526112 w 1052322"/>
                  <a:gd name="connsiteY10" fmla="*/ 787127 h 1052322"/>
                  <a:gd name="connsiteX11" fmla="*/ 791201 w 1052322"/>
                  <a:gd name="connsiteY11" fmla="*/ 1052167 h 105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2322" h="1052322">
                    <a:moveTo>
                      <a:pt x="1052273" y="791045"/>
                    </a:moveTo>
                    <a:lnTo>
                      <a:pt x="787234" y="526005"/>
                    </a:lnTo>
                    <a:lnTo>
                      <a:pt x="1052273" y="260916"/>
                    </a:lnTo>
                    <a:lnTo>
                      <a:pt x="791201" y="-156"/>
                    </a:lnTo>
                    <a:lnTo>
                      <a:pt x="526112" y="264883"/>
                    </a:lnTo>
                    <a:lnTo>
                      <a:pt x="261072" y="-156"/>
                    </a:lnTo>
                    <a:lnTo>
                      <a:pt x="-50" y="260916"/>
                    </a:lnTo>
                    <a:lnTo>
                      <a:pt x="264990" y="526005"/>
                    </a:lnTo>
                    <a:lnTo>
                      <a:pt x="-50" y="791045"/>
                    </a:lnTo>
                    <a:lnTo>
                      <a:pt x="261023" y="1052167"/>
                    </a:lnTo>
                    <a:lnTo>
                      <a:pt x="526112" y="787127"/>
                    </a:lnTo>
                    <a:lnTo>
                      <a:pt x="791201" y="1052167"/>
                    </a:lnTo>
                    <a:close/>
                  </a:path>
                </a:pathLst>
              </a:custGeom>
              <a:grpFill/>
              <a:ln w="12694" cap="flat">
                <a:noFill/>
                <a:prstDash val="solid"/>
                <a:miter/>
              </a:ln>
            </p:spPr>
            <p:txBody>
              <a:bodyPr rtlCol="0" anchor="ctr"/>
              <a:lstStyle/>
              <a:p>
                <a:endParaRPr lang="sv-SE"/>
              </a:p>
            </p:txBody>
          </p:sp>
          <p:sp>
            <p:nvSpPr>
              <p:cNvPr id="133" name="Frihåndsform: figur 132">
                <a:extLst>
                  <a:ext uri="{FF2B5EF4-FFF2-40B4-BE49-F238E27FC236}">
                    <a16:creationId xmlns:a16="http://schemas.microsoft.com/office/drawing/2014/main" id="{4252595A-A8BC-AA84-41A8-4480DE75DB36}"/>
                  </a:ext>
                </a:extLst>
              </p:cNvPr>
              <p:cNvSpPr/>
              <p:nvPr/>
            </p:nvSpPr>
            <p:spPr>
              <a:xfrm>
                <a:off x="17650076" y="-3631262"/>
                <a:ext cx="1052372" cy="1052372"/>
              </a:xfrm>
              <a:custGeom>
                <a:avLst/>
                <a:gdLst>
                  <a:gd name="connsiteX0" fmla="*/ 1052215 w 1052372"/>
                  <a:gd name="connsiteY0" fmla="*/ 791041 h 1052372"/>
                  <a:gd name="connsiteX1" fmla="*/ 787126 w 1052372"/>
                  <a:gd name="connsiteY1" fmla="*/ 525952 h 1052372"/>
                  <a:gd name="connsiteX2" fmla="*/ 1052215 w 1052372"/>
                  <a:gd name="connsiteY2" fmla="*/ 260912 h 1052372"/>
                  <a:gd name="connsiteX3" fmla="*/ 791093 w 1052372"/>
                  <a:gd name="connsiteY3" fmla="*/ -210 h 1052372"/>
                  <a:gd name="connsiteX4" fmla="*/ 526054 w 1052372"/>
                  <a:gd name="connsiteY4" fmla="*/ 264879 h 1052372"/>
                  <a:gd name="connsiteX5" fmla="*/ 260965 w 1052372"/>
                  <a:gd name="connsiteY5" fmla="*/ -210 h 1052372"/>
                  <a:gd name="connsiteX6" fmla="*/ -157 w 1052372"/>
                  <a:gd name="connsiteY6" fmla="*/ 260912 h 1052372"/>
                  <a:gd name="connsiteX7" fmla="*/ 264932 w 1052372"/>
                  <a:gd name="connsiteY7" fmla="*/ 525952 h 1052372"/>
                  <a:gd name="connsiteX8" fmla="*/ -157 w 1052372"/>
                  <a:gd name="connsiteY8" fmla="*/ 791041 h 1052372"/>
                  <a:gd name="connsiteX9" fmla="*/ 260965 w 1052372"/>
                  <a:gd name="connsiteY9" fmla="*/ 1052163 h 1052372"/>
                  <a:gd name="connsiteX10" fmla="*/ 526054 w 1052372"/>
                  <a:gd name="connsiteY10" fmla="*/ 787074 h 1052372"/>
                  <a:gd name="connsiteX11" fmla="*/ 791093 w 1052372"/>
                  <a:gd name="connsiteY11" fmla="*/ 1052163 h 1052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2372" h="1052372">
                    <a:moveTo>
                      <a:pt x="1052215" y="791041"/>
                    </a:moveTo>
                    <a:lnTo>
                      <a:pt x="787126" y="525952"/>
                    </a:lnTo>
                    <a:lnTo>
                      <a:pt x="1052215" y="260912"/>
                    </a:lnTo>
                    <a:lnTo>
                      <a:pt x="791093" y="-210"/>
                    </a:lnTo>
                    <a:lnTo>
                      <a:pt x="526054" y="264879"/>
                    </a:lnTo>
                    <a:lnTo>
                      <a:pt x="260965" y="-210"/>
                    </a:lnTo>
                    <a:lnTo>
                      <a:pt x="-157" y="260912"/>
                    </a:lnTo>
                    <a:lnTo>
                      <a:pt x="264932" y="525952"/>
                    </a:lnTo>
                    <a:lnTo>
                      <a:pt x="-157" y="791041"/>
                    </a:lnTo>
                    <a:lnTo>
                      <a:pt x="260965" y="1052163"/>
                    </a:lnTo>
                    <a:lnTo>
                      <a:pt x="526054" y="787074"/>
                    </a:lnTo>
                    <a:lnTo>
                      <a:pt x="791093" y="1052163"/>
                    </a:lnTo>
                    <a:close/>
                  </a:path>
                </a:pathLst>
              </a:custGeom>
              <a:grpFill/>
              <a:ln w="12694" cap="flat">
                <a:noFill/>
                <a:prstDash val="solid"/>
                <a:miter/>
              </a:ln>
            </p:spPr>
            <p:txBody>
              <a:bodyPr rtlCol="0" anchor="ctr"/>
              <a:lstStyle/>
              <a:p>
                <a:endParaRPr lang="sv-SE"/>
              </a:p>
            </p:txBody>
          </p:sp>
          <p:sp>
            <p:nvSpPr>
              <p:cNvPr id="134" name="Frihåndsform: figur 133">
                <a:extLst>
                  <a:ext uri="{FF2B5EF4-FFF2-40B4-BE49-F238E27FC236}">
                    <a16:creationId xmlns:a16="http://schemas.microsoft.com/office/drawing/2014/main" id="{610AA85B-C01E-7295-1DD7-8D99E2E4B295}"/>
                  </a:ext>
                </a:extLst>
              </p:cNvPr>
              <p:cNvSpPr/>
              <p:nvPr/>
            </p:nvSpPr>
            <p:spPr>
              <a:xfrm>
                <a:off x="18702448" y="-4683585"/>
                <a:ext cx="1052322" cy="1052322"/>
              </a:xfrm>
              <a:custGeom>
                <a:avLst/>
                <a:gdLst>
                  <a:gd name="connsiteX0" fmla="*/ 1052112 w 1052322"/>
                  <a:gd name="connsiteY0" fmla="*/ 791045 h 1052322"/>
                  <a:gd name="connsiteX1" fmla="*/ 787073 w 1052322"/>
                  <a:gd name="connsiteY1" fmla="*/ 526005 h 1052322"/>
                  <a:gd name="connsiteX2" fmla="*/ 1052112 w 1052322"/>
                  <a:gd name="connsiteY2" fmla="*/ 260916 h 1052322"/>
                  <a:gd name="connsiteX3" fmla="*/ 791040 w 1052322"/>
                  <a:gd name="connsiteY3" fmla="*/ -156 h 1052322"/>
                  <a:gd name="connsiteX4" fmla="*/ 525951 w 1052322"/>
                  <a:gd name="connsiteY4" fmla="*/ 264883 h 1052322"/>
                  <a:gd name="connsiteX5" fmla="*/ 260911 w 1052322"/>
                  <a:gd name="connsiteY5" fmla="*/ -156 h 1052322"/>
                  <a:gd name="connsiteX6" fmla="*/ -211 w 1052322"/>
                  <a:gd name="connsiteY6" fmla="*/ 260916 h 1052322"/>
                  <a:gd name="connsiteX7" fmla="*/ 264829 w 1052322"/>
                  <a:gd name="connsiteY7" fmla="*/ 526005 h 1052322"/>
                  <a:gd name="connsiteX8" fmla="*/ -211 w 1052322"/>
                  <a:gd name="connsiteY8" fmla="*/ 791045 h 1052322"/>
                  <a:gd name="connsiteX9" fmla="*/ 260911 w 1052322"/>
                  <a:gd name="connsiteY9" fmla="*/ 1052167 h 1052322"/>
                  <a:gd name="connsiteX10" fmla="*/ 525951 w 1052322"/>
                  <a:gd name="connsiteY10" fmla="*/ 787127 h 1052322"/>
                  <a:gd name="connsiteX11" fmla="*/ 791040 w 1052322"/>
                  <a:gd name="connsiteY11" fmla="*/ 1052167 h 105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2322" h="1052322">
                    <a:moveTo>
                      <a:pt x="1052112" y="791045"/>
                    </a:moveTo>
                    <a:lnTo>
                      <a:pt x="787073" y="526005"/>
                    </a:lnTo>
                    <a:lnTo>
                      <a:pt x="1052112" y="260916"/>
                    </a:lnTo>
                    <a:lnTo>
                      <a:pt x="791040" y="-156"/>
                    </a:lnTo>
                    <a:lnTo>
                      <a:pt x="525951" y="264883"/>
                    </a:lnTo>
                    <a:lnTo>
                      <a:pt x="260911" y="-156"/>
                    </a:lnTo>
                    <a:lnTo>
                      <a:pt x="-211" y="260916"/>
                    </a:lnTo>
                    <a:lnTo>
                      <a:pt x="264829" y="526005"/>
                    </a:lnTo>
                    <a:lnTo>
                      <a:pt x="-211" y="791045"/>
                    </a:lnTo>
                    <a:lnTo>
                      <a:pt x="260911" y="1052167"/>
                    </a:lnTo>
                    <a:lnTo>
                      <a:pt x="525951" y="787127"/>
                    </a:lnTo>
                    <a:lnTo>
                      <a:pt x="791040" y="1052167"/>
                    </a:lnTo>
                    <a:close/>
                  </a:path>
                </a:pathLst>
              </a:custGeom>
              <a:grpFill/>
              <a:ln w="12694" cap="flat">
                <a:noFill/>
                <a:prstDash val="solid"/>
                <a:miter/>
              </a:ln>
            </p:spPr>
            <p:txBody>
              <a:bodyPr rtlCol="0" anchor="ctr"/>
              <a:lstStyle/>
              <a:p>
                <a:endParaRPr lang="sv-SE"/>
              </a:p>
            </p:txBody>
          </p:sp>
          <p:sp>
            <p:nvSpPr>
              <p:cNvPr id="135" name="Frihåndsform: figur 134">
                <a:extLst>
                  <a:ext uri="{FF2B5EF4-FFF2-40B4-BE49-F238E27FC236}">
                    <a16:creationId xmlns:a16="http://schemas.microsoft.com/office/drawing/2014/main" id="{1A9A0310-F4AF-2CCD-C1DB-D3000763723A}"/>
                  </a:ext>
                </a:extLst>
              </p:cNvPr>
              <p:cNvSpPr/>
              <p:nvPr/>
            </p:nvSpPr>
            <p:spPr>
              <a:xfrm>
                <a:off x="17650076" y="-4683585"/>
                <a:ext cx="1052372" cy="1052322"/>
              </a:xfrm>
              <a:custGeom>
                <a:avLst/>
                <a:gdLst>
                  <a:gd name="connsiteX0" fmla="*/ 1052215 w 1052372"/>
                  <a:gd name="connsiteY0" fmla="*/ 791094 h 1052322"/>
                  <a:gd name="connsiteX1" fmla="*/ 787126 w 1052372"/>
                  <a:gd name="connsiteY1" fmla="*/ 526005 h 1052322"/>
                  <a:gd name="connsiteX2" fmla="*/ 1052215 w 1052372"/>
                  <a:gd name="connsiteY2" fmla="*/ 260916 h 1052322"/>
                  <a:gd name="connsiteX3" fmla="*/ 791093 w 1052372"/>
                  <a:gd name="connsiteY3" fmla="*/ -156 h 1052322"/>
                  <a:gd name="connsiteX4" fmla="*/ 526054 w 1052372"/>
                  <a:gd name="connsiteY4" fmla="*/ 264883 h 1052322"/>
                  <a:gd name="connsiteX5" fmla="*/ 260965 w 1052372"/>
                  <a:gd name="connsiteY5" fmla="*/ -156 h 1052322"/>
                  <a:gd name="connsiteX6" fmla="*/ -157 w 1052372"/>
                  <a:gd name="connsiteY6" fmla="*/ 260916 h 1052322"/>
                  <a:gd name="connsiteX7" fmla="*/ 264932 w 1052372"/>
                  <a:gd name="connsiteY7" fmla="*/ 526005 h 1052322"/>
                  <a:gd name="connsiteX8" fmla="*/ -157 w 1052372"/>
                  <a:gd name="connsiteY8" fmla="*/ 791094 h 1052322"/>
                  <a:gd name="connsiteX9" fmla="*/ 260965 w 1052372"/>
                  <a:gd name="connsiteY9" fmla="*/ 1052167 h 1052322"/>
                  <a:gd name="connsiteX10" fmla="*/ 526054 w 1052372"/>
                  <a:gd name="connsiteY10" fmla="*/ 787127 h 1052322"/>
                  <a:gd name="connsiteX11" fmla="*/ 791093 w 1052372"/>
                  <a:gd name="connsiteY11" fmla="*/ 1052167 h 105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2372" h="1052322">
                    <a:moveTo>
                      <a:pt x="1052215" y="791094"/>
                    </a:moveTo>
                    <a:lnTo>
                      <a:pt x="787126" y="526005"/>
                    </a:lnTo>
                    <a:lnTo>
                      <a:pt x="1052215" y="260916"/>
                    </a:lnTo>
                    <a:lnTo>
                      <a:pt x="791093" y="-156"/>
                    </a:lnTo>
                    <a:lnTo>
                      <a:pt x="526054" y="264883"/>
                    </a:lnTo>
                    <a:lnTo>
                      <a:pt x="260965" y="-156"/>
                    </a:lnTo>
                    <a:lnTo>
                      <a:pt x="-157" y="260916"/>
                    </a:lnTo>
                    <a:lnTo>
                      <a:pt x="264932" y="526005"/>
                    </a:lnTo>
                    <a:lnTo>
                      <a:pt x="-157" y="791094"/>
                    </a:lnTo>
                    <a:lnTo>
                      <a:pt x="260965" y="1052167"/>
                    </a:lnTo>
                    <a:lnTo>
                      <a:pt x="526054" y="787127"/>
                    </a:lnTo>
                    <a:lnTo>
                      <a:pt x="791093" y="1052167"/>
                    </a:lnTo>
                    <a:close/>
                  </a:path>
                </a:pathLst>
              </a:custGeom>
              <a:grpFill/>
              <a:ln w="12694" cap="flat">
                <a:noFill/>
                <a:prstDash val="solid"/>
                <a:miter/>
              </a:ln>
            </p:spPr>
            <p:txBody>
              <a:bodyPr rtlCol="0" anchor="ctr"/>
              <a:lstStyle/>
              <a:p>
                <a:endParaRPr lang="sv-SE"/>
              </a:p>
            </p:txBody>
          </p:sp>
          <p:sp>
            <p:nvSpPr>
              <p:cNvPr id="136" name="Frihåndsform: figur 135">
                <a:extLst>
                  <a:ext uri="{FF2B5EF4-FFF2-40B4-BE49-F238E27FC236}">
                    <a16:creationId xmlns:a16="http://schemas.microsoft.com/office/drawing/2014/main" id="{6CC94EF2-97BC-C11E-B6BD-470F76E3704F}"/>
                  </a:ext>
                </a:extLst>
              </p:cNvPr>
              <p:cNvSpPr/>
              <p:nvPr/>
            </p:nvSpPr>
            <p:spPr>
              <a:xfrm>
                <a:off x="15545430" y="-3631262"/>
                <a:ext cx="1052322" cy="1052372"/>
              </a:xfrm>
              <a:custGeom>
                <a:avLst/>
                <a:gdLst>
                  <a:gd name="connsiteX0" fmla="*/ 1052273 w 1052322"/>
                  <a:gd name="connsiteY0" fmla="*/ 791041 h 1052372"/>
                  <a:gd name="connsiteX1" fmla="*/ 787234 w 1052322"/>
                  <a:gd name="connsiteY1" fmla="*/ 525952 h 1052372"/>
                  <a:gd name="connsiteX2" fmla="*/ 1052273 w 1052322"/>
                  <a:gd name="connsiteY2" fmla="*/ 260912 h 1052372"/>
                  <a:gd name="connsiteX3" fmla="*/ 791201 w 1052322"/>
                  <a:gd name="connsiteY3" fmla="*/ -210 h 1052372"/>
                  <a:gd name="connsiteX4" fmla="*/ 526112 w 1052322"/>
                  <a:gd name="connsiteY4" fmla="*/ 264879 h 1052372"/>
                  <a:gd name="connsiteX5" fmla="*/ 261072 w 1052322"/>
                  <a:gd name="connsiteY5" fmla="*/ -210 h 1052372"/>
                  <a:gd name="connsiteX6" fmla="*/ -50 w 1052322"/>
                  <a:gd name="connsiteY6" fmla="*/ 260912 h 1052372"/>
                  <a:gd name="connsiteX7" fmla="*/ 264990 w 1052322"/>
                  <a:gd name="connsiteY7" fmla="*/ 525952 h 1052372"/>
                  <a:gd name="connsiteX8" fmla="*/ -50 w 1052322"/>
                  <a:gd name="connsiteY8" fmla="*/ 791041 h 1052372"/>
                  <a:gd name="connsiteX9" fmla="*/ 261023 w 1052322"/>
                  <a:gd name="connsiteY9" fmla="*/ 1052163 h 1052372"/>
                  <a:gd name="connsiteX10" fmla="*/ 526112 w 1052322"/>
                  <a:gd name="connsiteY10" fmla="*/ 787074 h 1052372"/>
                  <a:gd name="connsiteX11" fmla="*/ 791201 w 1052322"/>
                  <a:gd name="connsiteY11" fmla="*/ 1052163 h 1052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2322" h="1052372">
                    <a:moveTo>
                      <a:pt x="1052273" y="791041"/>
                    </a:moveTo>
                    <a:lnTo>
                      <a:pt x="787234" y="525952"/>
                    </a:lnTo>
                    <a:lnTo>
                      <a:pt x="1052273" y="260912"/>
                    </a:lnTo>
                    <a:lnTo>
                      <a:pt x="791201" y="-210"/>
                    </a:lnTo>
                    <a:lnTo>
                      <a:pt x="526112" y="264879"/>
                    </a:lnTo>
                    <a:lnTo>
                      <a:pt x="261072" y="-210"/>
                    </a:lnTo>
                    <a:lnTo>
                      <a:pt x="-50" y="260912"/>
                    </a:lnTo>
                    <a:lnTo>
                      <a:pt x="264990" y="525952"/>
                    </a:lnTo>
                    <a:lnTo>
                      <a:pt x="-50" y="791041"/>
                    </a:lnTo>
                    <a:lnTo>
                      <a:pt x="261023" y="1052163"/>
                    </a:lnTo>
                    <a:lnTo>
                      <a:pt x="526112" y="787074"/>
                    </a:lnTo>
                    <a:lnTo>
                      <a:pt x="791201" y="1052163"/>
                    </a:lnTo>
                    <a:close/>
                  </a:path>
                </a:pathLst>
              </a:custGeom>
              <a:grpFill/>
              <a:ln w="12694" cap="flat">
                <a:noFill/>
                <a:prstDash val="solid"/>
                <a:miter/>
              </a:ln>
            </p:spPr>
            <p:txBody>
              <a:bodyPr rtlCol="0" anchor="ctr"/>
              <a:lstStyle/>
              <a:p>
                <a:endParaRPr lang="sv-SE"/>
              </a:p>
            </p:txBody>
          </p:sp>
          <p:sp>
            <p:nvSpPr>
              <p:cNvPr id="137" name="Frihåndsform: figur 136">
                <a:extLst>
                  <a:ext uri="{FF2B5EF4-FFF2-40B4-BE49-F238E27FC236}">
                    <a16:creationId xmlns:a16="http://schemas.microsoft.com/office/drawing/2014/main" id="{413FB9B4-7936-D974-53F9-B2E791A146B0}"/>
                  </a:ext>
                </a:extLst>
              </p:cNvPr>
              <p:cNvSpPr/>
              <p:nvPr/>
            </p:nvSpPr>
            <p:spPr>
              <a:xfrm>
                <a:off x="16597753" y="-3631262"/>
                <a:ext cx="1052322" cy="1052372"/>
              </a:xfrm>
              <a:custGeom>
                <a:avLst/>
                <a:gdLst>
                  <a:gd name="connsiteX0" fmla="*/ 1052220 w 1052322"/>
                  <a:gd name="connsiteY0" fmla="*/ 791041 h 1052372"/>
                  <a:gd name="connsiteX1" fmla="*/ 787180 w 1052322"/>
                  <a:gd name="connsiteY1" fmla="*/ 526001 h 1052372"/>
                  <a:gd name="connsiteX2" fmla="*/ 1052220 w 1052322"/>
                  <a:gd name="connsiteY2" fmla="*/ 260912 h 1052372"/>
                  <a:gd name="connsiteX3" fmla="*/ 791147 w 1052322"/>
                  <a:gd name="connsiteY3" fmla="*/ -210 h 1052372"/>
                  <a:gd name="connsiteX4" fmla="*/ 526058 w 1052322"/>
                  <a:gd name="connsiteY4" fmla="*/ 264879 h 1052372"/>
                  <a:gd name="connsiteX5" fmla="*/ 261019 w 1052322"/>
                  <a:gd name="connsiteY5" fmla="*/ -210 h 1052372"/>
                  <a:gd name="connsiteX6" fmla="*/ -103 w 1052322"/>
                  <a:gd name="connsiteY6" fmla="*/ 260912 h 1052372"/>
                  <a:gd name="connsiteX7" fmla="*/ 264936 w 1052322"/>
                  <a:gd name="connsiteY7" fmla="*/ 525952 h 1052372"/>
                  <a:gd name="connsiteX8" fmla="*/ -103 w 1052322"/>
                  <a:gd name="connsiteY8" fmla="*/ 791041 h 1052372"/>
                  <a:gd name="connsiteX9" fmla="*/ 261019 w 1052322"/>
                  <a:gd name="connsiteY9" fmla="*/ 1052163 h 1052372"/>
                  <a:gd name="connsiteX10" fmla="*/ 526058 w 1052322"/>
                  <a:gd name="connsiteY10" fmla="*/ 787074 h 1052372"/>
                  <a:gd name="connsiteX11" fmla="*/ 791147 w 1052322"/>
                  <a:gd name="connsiteY11" fmla="*/ 1052163 h 1052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2322" h="1052372">
                    <a:moveTo>
                      <a:pt x="1052220" y="791041"/>
                    </a:moveTo>
                    <a:lnTo>
                      <a:pt x="787180" y="526001"/>
                    </a:lnTo>
                    <a:lnTo>
                      <a:pt x="1052220" y="260912"/>
                    </a:lnTo>
                    <a:lnTo>
                      <a:pt x="791147" y="-210"/>
                    </a:lnTo>
                    <a:lnTo>
                      <a:pt x="526058" y="264879"/>
                    </a:lnTo>
                    <a:lnTo>
                      <a:pt x="261019" y="-210"/>
                    </a:lnTo>
                    <a:lnTo>
                      <a:pt x="-103" y="260912"/>
                    </a:lnTo>
                    <a:lnTo>
                      <a:pt x="264936" y="525952"/>
                    </a:lnTo>
                    <a:lnTo>
                      <a:pt x="-103" y="791041"/>
                    </a:lnTo>
                    <a:lnTo>
                      <a:pt x="261019" y="1052163"/>
                    </a:lnTo>
                    <a:lnTo>
                      <a:pt x="526058" y="787074"/>
                    </a:lnTo>
                    <a:lnTo>
                      <a:pt x="791147" y="1052163"/>
                    </a:lnTo>
                    <a:close/>
                  </a:path>
                </a:pathLst>
              </a:custGeom>
              <a:grpFill/>
              <a:ln w="12694" cap="flat">
                <a:noFill/>
                <a:prstDash val="solid"/>
                <a:miter/>
              </a:ln>
            </p:spPr>
            <p:txBody>
              <a:bodyPr rtlCol="0" anchor="ctr"/>
              <a:lstStyle/>
              <a:p>
                <a:endParaRPr lang="sv-SE"/>
              </a:p>
            </p:txBody>
          </p:sp>
          <p:sp>
            <p:nvSpPr>
              <p:cNvPr id="138" name="Frihåndsform: figur 137">
                <a:extLst>
                  <a:ext uri="{FF2B5EF4-FFF2-40B4-BE49-F238E27FC236}">
                    <a16:creationId xmlns:a16="http://schemas.microsoft.com/office/drawing/2014/main" id="{D916E6FE-014F-C127-129B-FF6FF1024704}"/>
                  </a:ext>
                </a:extLst>
              </p:cNvPr>
              <p:cNvSpPr/>
              <p:nvPr/>
            </p:nvSpPr>
            <p:spPr>
              <a:xfrm>
                <a:off x="15545430" y="-6788280"/>
                <a:ext cx="1052322" cy="1052322"/>
              </a:xfrm>
              <a:custGeom>
                <a:avLst/>
                <a:gdLst>
                  <a:gd name="connsiteX0" fmla="*/ 1052273 w 1052322"/>
                  <a:gd name="connsiteY0" fmla="*/ 791202 h 1052322"/>
                  <a:gd name="connsiteX1" fmla="*/ 787234 w 1052322"/>
                  <a:gd name="connsiteY1" fmla="*/ 526113 h 1052322"/>
                  <a:gd name="connsiteX2" fmla="*/ 1052273 w 1052322"/>
                  <a:gd name="connsiteY2" fmla="*/ 261073 h 1052322"/>
                  <a:gd name="connsiteX3" fmla="*/ 791151 w 1052322"/>
                  <a:gd name="connsiteY3" fmla="*/ -49 h 1052322"/>
                  <a:gd name="connsiteX4" fmla="*/ 526112 w 1052322"/>
                  <a:gd name="connsiteY4" fmla="*/ 264991 h 1052322"/>
                  <a:gd name="connsiteX5" fmla="*/ 261023 w 1052322"/>
                  <a:gd name="connsiteY5" fmla="*/ -49 h 1052322"/>
                  <a:gd name="connsiteX6" fmla="*/ -50 w 1052322"/>
                  <a:gd name="connsiteY6" fmla="*/ 261073 h 1052322"/>
                  <a:gd name="connsiteX7" fmla="*/ 264990 w 1052322"/>
                  <a:gd name="connsiteY7" fmla="*/ 526113 h 1052322"/>
                  <a:gd name="connsiteX8" fmla="*/ -50 w 1052322"/>
                  <a:gd name="connsiteY8" fmla="*/ 791202 h 1052322"/>
                  <a:gd name="connsiteX9" fmla="*/ 261023 w 1052322"/>
                  <a:gd name="connsiteY9" fmla="*/ 1052274 h 1052322"/>
                  <a:gd name="connsiteX10" fmla="*/ 526112 w 1052322"/>
                  <a:gd name="connsiteY10" fmla="*/ 787235 h 1052322"/>
                  <a:gd name="connsiteX11" fmla="*/ 791151 w 1052322"/>
                  <a:gd name="connsiteY11" fmla="*/ 1052274 h 105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2322" h="1052322">
                    <a:moveTo>
                      <a:pt x="1052273" y="791202"/>
                    </a:moveTo>
                    <a:lnTo>
                      <a:pt x="787234" y="526113"/>
                    </a:lnTo>
                    <a:lnTo>
                      <a:pt x="1052273" y="261073"/>
                    </a:lnTo>
                    <a:lnTo>
                      <a:pt x="791151" y="-49"/>
                    </a:lnTo>
                    <a:lnTo>
                      <a:pt x="526112" y="264991"/>
                    </a:lnTo>
                    <a:lnTo>
                      <a:pt x="261023" y="-49"/>
                    </a:lnTo>
                    <a:lnTo>
                      <a:pt x="-50" y="261073"/>
                    </a:lnTo>
                    <a:lnTo>
                      <a:pt x="264990" y="526113"/>
                    </a:lnTo>
                    <a:lnTo>
                      <a:pt x="-50" y="791202"/>
                    </a:lnTo>
                    <a:lnTo>
                      <a:pt x="261023" y="1052274"/>
                    </a:lnTo>
                    <a:lnTo>
                      <a:pt x="526112" y="787235"/>
                    </a:lnTo>
                    <a:lnTo>
                      <a:pt x="791151" y="1052274"/>
                    </a:lnTo>
                    <a:close/>
                  </a:path>
                </a:pathLst>
              </a:custGeom>
              <a:grpFill/>
              <a:ln w="12694" cap="flat">
                <a:noFill/>
                <a:prstDash val="solid"/>
                <a:miter/>
              </a:ln>
            </p:spPr>
            <p:txBody>
              <a:bodyPr rtlCol="0" anchor="ctr"/>
              <a:lstStyle/>
              <a:p>
                <a:endParaRPr lang="sv-SE"/>
              </a:p>
            </p:txBody>
          </p:sp>
          <p:sp>
            <p:nvSpPr>
              <p:cNvPr id="139" name="Frihåndsform: figur 138">
                <a:extLst>
                  <a:ext uri="{FF2B5EF4-FFF2-40B4-BE49-F238E27FC236}">
                    <a16:creationId xmlns:a16="http://schemas.microsoft.com/office/drawing/2014/main" id="{51721DC0-7E34-4794-D009-43885FE3E0B5}"/>
                  </a:ext>
                </a:extLst>
              </p:cNvPr>
              <p:cNvSpPr/>
              <p:nvPr/>
            </p:nvSpPr>
            <p:spPr>
              <a:xfrm>
                <a:off x="17650076" y="-5735957"/>
                <a:ext cx="1052372" cy="1052372"/>
              </a:xfrm>
              <a:custGeom>
                <a:avLst/>
                <a:gdLst>
                  <a:gd name="connsiteX0" fmla="*/ 1052215 w 1052372"/>
                  <a:gd name="connsiteY0" fmla="*/ 791148 h 1052372"/>
                  <a:gd name="connsiteX1" fmla="*/ 787126 w 1052372"/>
                  <a:gd name="connsiteY1" fmla="*/ 526109 h 1052372"/>
                  <a:gd name="connsiteX2" fmla="*/ 1052215 w 1052372"/>
                  <a:gd name="connsiteY2" fmla="*/ 261020 h 1052372"/>
                  <a:gd name="connsiteX3" fmla="*/ 791093 w 1052372"/>
                  <a:gd name="connsiteY3" fmla="*/ -102 h 1052372"/>
                  <a:gd name="connsiteX4" fmla="*/ 526054 w 1052372"/>
                  <a:gd name="connsiteY4" fmla="*/ 264986 h 1052372"/>
                  <a:gd name="connsiteX5" fmla="*/ 260965 w 1052372"/>
                  <a:gd name="connsiteY5" fmla="*/ -102 h 1052372"/>
                  <a:gd name="connsiteX6" fmla="*/ -157 w 1052372"/>
                  <a:gd name="connsiteY6" fmla="*/ 261020 h 1052372"/>
                  <a:gd name="connsiteX7" fmla="*/ 264932 w 1052372"/>
                  <a:gd name="connsiteY7" fmla="*/ 526109 h 1052372"/>
                  <a:gd name="connsiteX8" fmla="*/ -157 w 1052372"/>
                  <a:gd name="connsiteY8" fmla="*/ 791148 h 1052372"/>
                  <a:gd name="connsiteX9" fmla="*/ 260965 w 1052372"/>
                  <a:gd name="connsiteY9" fmla="*/ 1052270 h 1052372"/>
                  <a:gd name="connsiteX10" fmla="*/ 526054 w 1052372"/>
                  <a:gd name="connsiteY10" fmla="*/ 787181 h 1052372"/>
                  <a:gd name="connsiteX11" fmla="*/ 791093 w 1052372"/>
                  <a:gd name="connsiteY11" fmla="*/ 1052270 h 1052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2372" h="1052372">
                    <a:moveTo>
                      <a:pt x="1052215" y="791148"/>
                    </a:moveTo>
                    <a:lnTo>
                      <a:pt x="787126" y="526109"/>
                    </a:lnTo>
                    <a:lnTo>
                      <a:pt x="1052215" y="261020"/>
                    </a:lnTo>
                    <a:lnTo>
                      <a:pt x="791093" y="-102"/>
                    </a:lnTo>
                    <a:lnTo>
                      <a:pt x="526054" y="264986"/>
                    </a:lnTo>
                    <a:lnTo>
                      <a:pt x="260965" y="-102"/>
                    </a:lnTo>
                    <a:lnTo>
                      <a:pt x="-157" y="261020"/>
                    </a:lnTo>
                    <a:lnTo>
                      <a:pt x="264932" y="526109"/>
                    </a:lnTo>
                    <a:lnTo>
                      <a:pt x="-157" y="791148"/>
                    </a:lnTo>
                    <a:lnTo>
                      <a:pt x="260965" y="1052270"/>
                    </a:lnTo>
                    <a:lnTo>
                      <a:pt x="526054" y="787181"/>
                    </a:lnTo>
                    <a:lnTo>
                      <a:pt x="791093" y="1052270"/>
                    </a:lnTo>
                    <a:close/>
                  </a:path>
                </a:pathLst>
              </a:custGeom>
              <a:grpFill/>
              <a:ln w="12694" cap="flat">
                <a:noFill/>
                <a:prstDash val="solid"/>
                <a:miter/>
              </a:ln>
            </p:spPr>
            <p:txBody>
              <a:bodyPr rtlCol="0" anchor="ctr"/>
              <a:lstStyle/>
              <a:p>
                <a:endParaRPr lang="sv-SE"/>
              </a:p>
            </p:txBody>
          </p:sp>
          <p:sp>
            <p:nvSpPr>
              <p:cNvPr id="140" name="Frihåndsform: figur 139">
                <a:extLst>
                  <a:ext uri="{FF2B5EF4-FFF2-40B4-BE49-F238E27FC236}">
                    <a16:creationId xmlns:a16="http://schemas.microsoft.com/office/drawing/2014/main" id="{F463DBE0-60AC-EAC6-5A42-4DC3F738343D}"/>
                  </a:ext>
                </a:extLst>
              </p:cNvPr>
              <p:cNvSpPr/>
              <p:nvPr/>
            </p:nvSpPr>
            <p:spPr>
              <a:xfrm>
                <a:off x="18702448" y="-6788280"/>
                <a:ext cx="1052322" cy="1052322"/>
              </a:xfrm>
              <a:custGeom>
                <a:avLst/>
                <a:gdLst>
                  <a:gd name="connsiteX0" fmla="*/ 1052112 w 1052322"/>
                  <a:gd name="connsiteY0" fmla="*/ 791202 h 1052322"/>
                  <a:gd name="connsiteX1" fmla="*/ 787073 w 1052322"/>
                  <a:gd name="connsiteY1" fmla="*/ 526113 h 1052322"/>
                  <a:gd name="connsiteX2" fmla="*/ 1052112 w 1052322"/>
                  <a:gd name="connsiteY2" fmla="*/ 261073 h 1052322"/>
                  <a:gd name="connsiteX3" fmla="*/ 791040 w 1052322"/>
                  <a:gd name="connsiteY3" fmla="*/ -49 h 1052322"/>
                  <a:gd name="connsiteX4" fmla="*/ 525951 w 1052322"/>
                  <a:gd name="connsiteY4" fmla="*/ 265040 h 1052322"/>
                  <a:gd name="connsiteX5" fmla="*/ 260911 w 1052322"/>
                  <a:gd name="connsiteY5" fmla="*/ -49 h 1052322"/>
                  <a:gd name="connsiteX6" fmla="*/ -211 w 1052322"/>
                  <a:gd name="connsiteY6" fmla="*/ 261073 h 1052322"/>
                  <a:gd name="connsiteX7" fmla="*/ 264878 w 1052322"/>
                  <a:gd name="connsiteY7" fmla="*/ 526113 h 1052322"/>
                  <a:gd name="connsiteX8" fmla="*/ -211 w 1052322"/>
                  <a:gd name="connsiteY8" fmla="*/ 791202 h 1052322"/>
                  <a:gd name="connsiteX9" fmla="*/ 260911 w 1052322"/>
                  <a:gd name="connsiteY9" fmla="*/ 1052274 h 1052322"/>
                  <a:gd name="connsiteX10" fmla="*/ 525951 w 1052322"/>
                  <a:gd name="connsiteY10" fmla="*/ 787235 h 1052322"/>
                  <a:gd name="connsiteX11" fmla="*/ 791040 w 1052322"/>
                  <a:gd name="connsiteY11" fmla="*/ 1052274 h 105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2322" h="1052322">
                    <a:moveTo>
                      <a:pt x="1052112" y="791202"/>
                    </a:moveTo>
                    <a:lnTo>
                      <a:pt x="787073" y="526113"/>
                    </a:lnTo>
                    <a:lnTo>
                      <a:pt x="1052112" y="261073"/>
                    </a:lnTo>
                    <a:lnTo>
                      <a:pt x="791040" y="-49"/>
                    </a:lnTo>
                    <a:lnTo>
                      <a:pt x="525951" y="265040"/>
                    </a:lnTo>
                    <a:lnTo>
                      <a:pt x="260911" y="-49"/>
                    </a:lnTo>
                    <a:lnTo>
                      <a:pt x="-211" y="261073"/>
                    </a:lnTo>
                    <a:lnTo>
                      <a:pt x="264878" y="526113"/>
                    </a:lnTo>
                    <a:lnTo>
                      <a:pt x="-211" y="791202"/>
                    </a:lnTo>
                    <a:lnTo>
                      <a:pt x="260911" y="1052274"/>
                    </a:lnTo>
                    <a:lnTo>
                      <a:pt x="525951" y="787235"/>
                    </a:lnTo>
                    <a:lnTo>
                      <a:pt x="791040" y="1052274"/>
                    </a:lnTo>
                    <a:close/>
                  </a:path>
                </a:pathLst>
              </a:custGeom>
              <a:grpFill/>
              <a:ln w="12694" cap="flat">
                <a:noFill/>
                <a:prstDash val="solid"/>
                <a:miter/>
              </a:ln>
            </p:spPr>
            <p:txBody>
              <a:bodyPr rtlCol="0" anchor="ctr"/>
              <a:lstStyle/>
              <a:p>
                <a:endParaRPr lang="sv-SE"/>
              </a:p>
            </p:txBody>
          </p:sp>
          <p:sp>
            <p:nvSpPr>
              <p:cNvPr id="141" name="Frihåndsform: figur 140">
                <a:extLst>
                  <a:ext uri="{FF2B5EF4-FFF2-40B4-BE49-F238E27FC236}">
                    <a16:creationId xmlns:a16="http://schemas.microsoft.com/office/drawing/2014/main" id="{17809009-0313-3790-BBD8-C98EF4DB82F5}"/>
                  </a:ext>
                </a:extLst>
              </p:cNvPr>
              <p:cNvSpPr/>
              <p:nvPr/>
            </p:nvSpPr>
            <p:spPr>
              <a:xfrm>
                <a:off x="16597753" y="-6788280"/>
                <a:ext cx="1052372" cy="1052322"/>
              </a:xfrm>
              <a:custGeom>
                <a:avLst/>
                <a:gdLst>
                  <a:gd name="connsiteX0" fmla="*/ 1052269 w 1052372"/>
                  <a:gd name="connsiteY0" fmla="*/ 791202 h 1052322"/>
                  <a:gd name="connsiteX1" fmla="*/ 787180 w 1052372"/>
                  <a:gd name="connsiteY1" fmla="*/ 526113 h 1052322"/>
                  <a:gd name="connsiteX2" fmla="*/ 1052269 w 1052372"/>
                  <a:gd name="connsiteY2" fmla="*/ 261073 h 1052322"/>
                  <a:gd name="connsiteX3" fmla="*/ 791147 w 1052372"/>
                  <a:gd name="connsiteY3" fmla="*/ -49 h 1052322"/>
                  <a:gd name="connsiteX4" fmla="*/ 526058 w 1052372"/>
                  <a:gd name="connsiteY4" fmla="*/ 264991 h 1052322"/>
                  <a:gd name="connsiteX5" fmla="*/ 261019 w 1052372"/>
                  <a:gd name="connsiteY5" fmla="*/ -49 h 1052322"/>
                  <a:gd name="connsiteX6" fmla="*/ -103 w 1052372"/>
                  <a:gd name="connsiteY6" fmla="*/ 261073 h 1052322"/>
                  <a:gd name="connsiteX7" fmla="*/ 264986 w 1052372"/>
                  <a:gd name="connsiteY7" fmla="*/ 526113 h 1052322"/>
                  <a:gd name="connsiteX8" fmla="*/ -103 w 1052372"/>
                  <a:gd name="connsiteY8" fmla="*/ 791202 h 1052322"/>
                  <a:gd name="connsiteX9" fmla="*/ 261019 w 1052372"/>
                  <a:gd name="connsiteY9" fmla="*/ 1052274 h 1052322"/>
                  <a:gd name="connsiteX10" fmla="*/ 526058 w 1052372"/>
                  <a:gd name="connsiteY10" fmla="*/ 787235 h 1052322"/>
                  <a:gd name="connsiteX11" fmla="*/ 791147 w 1052372"/>
                  <a:gd name="connsiteY11" fmla="*/ 1052274 h 105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2372" h="1052322">
                    <a:moveTo>
                      <a:pt x="1052269" y="791202"/>
                    </a:moveTo>
                    <a:lnTo>
                      <a:pt x="787180" y="526113"/>
                    </a:lnTo>
                    <a:lnTo>
                      <a:pt x="1052269" y="261073"/>
                    </a:lnTo>
                    <a:lnTo>
                      <a:pt x="791147" y="-49"/>
                    </a:lnTo>
                    <a:lnTo>
                      <a:pt x="526058" y="264991"/>
                    </a:lnTo>
                    <a:lnTo>
                      <a:pt x="261019" y="-49"/>
                    </a:lnTo>
                    <a:lnTo>
                      <a:pt x="-103" y="261073"/>
                    </a:lnTo>
                    <a:lnTo>
                      <a:pt x="264986" y="526113"/>
                    </a:lnTo>
                    <a:lnTo>
                      <a:pt x="-103" y="791202"/>
                    </a:lnTo>
                    <a:lnTo>
                      <a:pt x="261019" y="1052274"/>
                    </a:lnTo>
                    <a:lnTo>
                      <a:pt x="526058" y="787235"/>
                    </a:lnTo>
                    <a:lnTo>
                      <a:pt x="791147" y="1052274"/>
                    </a:lnTo>
                    <a:close/>
                  </a:path>
                </a:pathLst>
              </a:custGeom>
              <a:grpFill/>
              <a:ln w="12694" cap="flat">
                <a:noFill/>
                <a:prstDash val="solid"/>
                <a:miter/>
              </a:ln>
            </p:spPr>
            <p:txBody>
              <a:bodyPr rtlCol="0" anchor="ctr"/>
              <a:lstStyle/>
              <a:p>
                <a:endParaRPr lang="sv-SE"/>
              </a:p>
            </p:txBody>
          </p:sp>
          <p:sp>
            <p:nvSpPr>
              <p:cNvPr id="142" name="Frihåndsform: figur 141">
                <a:extLst>
                  <a:ext uri="{FF2B5EF4-FFF2-40B4-BE49-F238E27FC236}">
                    <a16:creationId xmlns:a16="http://schemas.microsoft.com/office/drawing/2014/main" id="{2498C364-7C3E-D67C-211F-FAE13E768E17}"/>
                  </a:ext>
                </a:extLst>
              </p:cNvPr>
              <p:cNvSpPr/>
              <p:nvPr/>
            </p:nvSpPr>
            <p:spPr>
              <a:xfrm>
                <a:off x="15545430" y="-5735957"/>
                <a:ext cx="1052322" cy="1052372"/>
              </a:xfrm>
              <a:custGeom>
                <a:avLst/>
                <a:gdLst>
                  <a:gd name="connsiteX0" fmla="*/ 1052273 w 1052322"/>
                  <a:gd name="connsiteY0" fmla="*/ 791148 h 1052372"/>
                  <a:gd name="connsiteX1" fmla="*/ 787234 w 1052322"/>
                  <a:gd name="connsiteY1" fmla="*/ 526109 h 1052372"/>
                  <a:gd name="connsiteX2" fmla="*/ 1052273 w 1052322"/>
                  <a:gd name="connsiteY2" fmla="*/ 261020 h 1052372"/>
                  <a:gd name="connsiteX3" fmla="*/ 791151 w 1052322"/>
                  <a:gd name="connsiteY3" fmla="*/ -102 h 1052372"/>
                  <a:gd name="connsiteX4" fmla="*/ 526112 w 1052322"/>
                  <a:gd name="connsiteY4" fmla="*/ 264986 h 1052372"/>
                  <a:gd name="connsiteX5" fmla="*/ 261023 w 1052322"/>
                  <a:gd name="connsiteY5" fmla="*/ -102 h 1052372"/>
                  <a:gd name="connsiteX6" fmla="*/ -50 w 1052322"/>
                  <a:gd name="connsiteY6" fmla="*/ 261020 h 1052372"/>
                  <a:gd name="connsiteX7" fmla="*/ 264990 w 1052322"/>
                  <a:gd name="connsiteY7" fmla="*/ 526109 h 1052372"/>
                  <a:gd name="connsiteX8" fmla="*/ -50 w 1052322"/>
                  <a:gd name="connsiteY8" fmla="*/ 791148 h 1052372"/>
                  <a:gd name="connsiteX9" fmla="*/ 261023 w 1052322"/>
                  <a:gd name="connsiteY9" fmla="*/ 1052270 h 1052372"/>
                  <a:gd name="connsiteX10" fmla="*/ 526112 w 1052322"/>
                  <a:gd name="connsiteY10" fmla="*/ 787181 h 1052372"/>
                  <a:gd name="connsiteX11" fmla="*/ 791151 w 1052322"/>
                  <a:gd name="connsiteY11" fmla="*/ 1052270 h 1052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2322" h="1052372">
                    <a:moveTo>
                      <a:pt x="1052273" y="791148"/>
                    </a:moveTo>
                    <a:lnTo>
                      <a:pt x="787234" y="526109"/>
                    </a:lnTo>
                    <a:lnTo>
                      <a:pt x="1052273" y="261020"/>
                    </a:lnTo>
                    <a:lnTo>
                      <a:pt x="791151" y="-102"/>
                    </a:lnTo>
                    <a:lnTo>
                      <a:pt x="526112" y="264986"/>
                    </a:lnTo>
                    <a:lnTo>
                      <a:pt x="261023" y="-102"/>
                    </a:lnTo>
                    <a:lnTo>
                      <a:pt x="-50" y="261020"/>
                    </a:lnTo>
                    <a:lnTo>
                      <a:pt x="264990" y="526109"/>
                    </a:lnTo>
                    <a:lnTo>
                      <a:pt x="-50" y="791148"/>
                    </a:lnTo>
                    <a:lnTo>
                      <a:pt x="261023" y="1052270"/>
                    </a:lnTo>
                    <a:lnTo>
                      <a:pt x="526112" y="787181"/>
                    </a:lnTo>
                    <a:lnTo>
                      <a:pt x="791151" y="1052270"/>
                    </a:lnTo>
                    <a:close/>
                  </a:path>
                </a:pathLst>
              </a:custGeom>
              <a:grpFill/>
              <a:ln w="12694" cap="flat">
                <a:noFill/>
                <a:prstDash val="solid"/>
                <a:miter/>
              </a:ln>
            </p:spPr>
            <p:txBody>
              <a:bodyPr rtlCol="0" anchor="ctr"/>
              <a:lstStyle/>
              <a:p>
                <a:endParaRPr lang="sv-SE"/>
              </a:p>
            </p:txBody>
          </p:sp>
          <p:sp>
            <p:nvSpPr>
              <p:cNvPr id="143" name="Frihåndsform: figur 142">
                <a:extLst>
                  <a:ext uri="{FF2B5EF4-FFF2-40B4-BE49-F238E27FC236}">
                    <a16:creationId xmlns:a16="http://schemas.microsoft.com/office/drawing/2014/main" id="{4AA00B72-4C65-4B31-F6D0-BB6375EE838E}"/>
                  </a:ext>
                </a:extLst>
              </p:cNvPr>
              <p:cNvSpPr/>
              <p:nvPr/>
            </p:nvSpPr>
            <p:spPr>
              <a:xfrm>
                <a:off x="16597753" y="-5735957"/>
                <a:ext cx="1052322" cy="1052372"/>
              </a:xfrm>
              <a:custGeom>
                <a:avLst/>
                <a:gdLst>
                  <a:gd name="connsiteX0" fmla="*/ 1052220 w 1052322"/>
                  <a:gd name="connsiteY0" fmla="*/ 791148 h 1052372"/>
                  <a:gd name="connsiteX1" fmla="*/ 787180 w 1052322"/>
                  <a:gd name="connsiteY1" fmla="*/ 526109 h 1052372"/>
                  <a:gd name="connsiteX2" fmla="*/ 1052220 w 1052322"/>
                  <a:gd name="connsiteY2" fmla="*/ 261020 h 1052372"/>
                  <a:gd name="connsiteX3" fmla="*/ 791147 w 1052322"/>
                  <a:gd name="connsiteY3" fmla="*/ -102 h 1052372"/>
                  <a:gd name="connsiteX4" fmla="*/ 526058 w 1052322"/>
                  <a:gd name="connsiteY4" fmla="*/ 264986 h 1052372"/>
                  <a:gd name="connsiteX5" fmla="*/ 261019 w 1052322"/>
                  <a:gd name="connsiteY5" fmla="*/ -102 h 1052372"/>
                  <a:gd name="connsiteX6" fmla="*/ -103 w 1052322"/>
                  <a:gd name="connsiteY6" fmla="*/ 261020 h 1052372"/>
                  <a:gd name="connsiteX7" fmla="*/ 264936 w 1052322"/>
                  <a:gd name="connsiteY7" fmla="*/ 526059 h 1052372"/>
                  <a:gd name="connsiteX8" fmla="*/ -103 w 1052322"/>
                  <a:gd name="connsiteY8" fmla="*/ 791148 h 1052372"/>
                  <a:gd name="connsiteX9" fmla="*/ 261019 w 1052322"/>
                  <a:gd name="connsiteY9" fmla="*/ 1052270 h 1052372"/>
                  <a:gd name="connsiteX10" fmla="*/ 526058 w 1052322"/>
                  <a:gd name="connsiteY10" fmla="*/ 787181 h 1052372"/>
                  <a:gd name="connsiteX11" fmla="*/ 791147 w 1052322"/>
                  <a:gd name="connsiteY11" fmla="*/ 1052270 h 1052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2322" h="1052372">
                    <a:moveTo>
                      <a:pt x="1052220" y="791148"/>
                    </a:moveTo>
                    <a:lnTo>
                      <a:pt x="787180" y="526109"/>
                    </a:lnTo>
                    <a:lnTo>
                      <a:pt x="1052220" y="261020"/>
                    </a:lnTo>
                    <a:lnTo>
                      <a:pt x="791147" y="-102"/>
                    </a:lnTo>
                    <a:lnTo>
                      <a:pt x="526058" y="264986"/>
                    </a:lnTo>
                    <a:lnTo>
                      <a:pt x="261019" y="-102"/>
                    </a:lnTo>
                    <a:lnTo>
                      <a:pt x="-103" y="261020"/>
                    </a:lnTo>
                    <a:lnTo>
                      <a:pt x="264936" y="526059"/>
                    </a:lnTo>
                    <a:lnTo>
                      <a:pt x="-103" y="791148"/>
                    </a:lnTo>
                    <a:lnTo>
                      <a:pt x="261019" y="1052270"/>
                    </a:lnTo>
                    <a:lnTo>
                      <a:pt x="526058" y="787181"/>
                    </a:lnTo>
                    <a:lnTo>
                      <a:pt x="791147" y="1052270"/>
                    </a:lnTo>
                    <a:close/>
                  </a:path>
                </a:pathLst>
              </a:custGeom>
              <a:grpFill/>
              <a:ln w="12694" cap="flat">
                <a:noFill/>
                <a:prstDash val="solid"/>
                <a:miter/>
              </a:ln>
            </p:spPr>
            <p:txBody>
              <a:bodyPr rtlCol="0" anchor="ctr"/>
              <a:lstStyle/>
              <a:p>
                <a:endParaRPr lang="sv-SE"/>
              </a:p>
            </p:txBody>
          </p:sp>
          <p:sp>
            <p:nvSpPr>
              <p:cNvPr id="144" name="Frihåndsform: figur 143">
                <a:extLst>
                  <a:ext uri="{FF2B5EF4-FFF2-40B4-BE49-F238E27FC236}">
                    <a16:creationId xmlns:a16="http://schemas.microsoft.com/office/drawing/2014/main" id="{0A0DBE1B-3998-9A6B-BAEA-D26ABE53CF0F}"/>
                  </a:ext>
                </a:extLst>
              </p:cNvPr>
              <p:cNvSpPr/>
              <p:nvPr/>
            </p:nvSpPr>
            <p:spPr>
              <a:xfrm>
                <a:off x="18702448" y="-5735907"/>
                <a:ext cx="1052322" cy="1052322"/>
              </a:xfrm>
              <a:custGeom>
                <a:avLst/>
                <a:gdLst>
                  <a:gd name="connsiteX0" fmla="*/ 1052112 w 1052322"/>
                  <a:gd name="connsiteY0" fmla="*/ 791098 h 1052322"/>
                  <a:gd name="connsiteX1" fmla="*/ 787073 w 1052322"/>
                  <a:gd name="connsiteY1" fmla="*/ 526059 h 1052322"/>
                  <a:gd name="connsiteX2" fmla="*/ 1052112 w 1052322"/>
                  <a:gd name="connsiteY2" fmla="*/ 260970 h 1052322"/>
                  <a:gd name="connsiteX3" fmla="*/ 791040 w 1052322"/>
                  <a:gd name="connsiteY3" fmla="*/ -102 h 1052322"/>
                  <a:gd name="connsiteX4" fmla="*/ 525951 w 1052322"/>
                  <a:gd name="connsiteY4" fmla="*/ 264937 h 1052322"/>
                  <a:gd name="connsiteX5" fmla="*/ 260911 w 1052322"/>
                  <a:gd name="connsiteY5" fmla="*/ -102 h 1052322"/>
                  <a:gd name="connsiteX6" fmla="*/ -211 w 1052322"/>
                  <a:gd name="connsiteY6" fmla="*/ 260970 h 1052322"/>
                  <a:gd name="connsiteX7" fmla="*/ 264878 w 1052322"/>
                  <a:gd name="connsiteY7" fmla="*/ 526059 h 1052322"/>
                  <a:gd name="connsiteX8" fmla="*/ -211 w 1052322"/>
                  <a:gd name="connsiteY8" fmla="*/ 791098 h 1052322"/>
                  <a:gd name="connsiteX9" fmla="*/ 260911 w 1052322"/>
                  <a:gd name="connsiteY9" fmla="*/ 1052220 h 1052322"/>
                  <a:gd name="connsiteX10" fmla="*/ 525951 w 1052322"/>
                  <a:gd name="connsiteY10" fmla="*/ 787131 h 1052322"/>
                  <a:gd name="connsiteX11" fmla="*/ 791040 w 1052322"/>
                  <a:gd name="connsiteY11" fmla="*/ 1052220 h 105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2322" h="1052322">
                    <a:moveTo>
                      <a:pt x="1052112" y="791098"/>
                    </a:moveTo>
                    <a:lnTo>
                      <a:pt x="787073" y="526059"/>
                    </a:lnTo>
                    <a:lnTo>
                      <a:pt x="1052112" y="260970"/>
                    </a:lnTo>
                    <a:lnTo>
                      <a:pt x="791040" y="-102"/>
                    </a:lnTo>
                    <a:lnTo>
                      <a:pt x="525951" y="264937"/>
                    </a:lnTo>
                    <a:lnTo>
                      <a:pt x="260911" y="-102"/>
                    </a:lnTo>
                    <a:lnTo>
                      <a:pt x="-211" y="260970"/>
                    </a:lnTo>
                    <a:lnTo>
                      <a:pt x="264878" y="526059"/>
                    </a:lnTo>
                    <a:lnTo>
                      <a:pt x="-211" y="791098"/>
                    </a:lnTo>
                    <a:lnTo>
                      <a:pt x="260911" y="1052220"/>
                    </a:lnTo>
                    <a:lnTo>
                      <a:pt x="525951" y="787131"/>
                    </a:lnTo>
                    <a:lnTo>
                      <a:pt x="791040" y="1052220"/>
                    </a:lnTo>
                    <a:close/>
                  </a:path>
                </a:pathLst>
              </a:custGeom>
              <a:grpFill/>
              <a:ln w="12694" cap="flat">
                <a:noFill/>
                <a:prstDash val="solid"/>
                <a:miter/>
              </a:ln>
            </p:spPr>
            <p:txBody>
              <a:bodyPr rtlCol="0" anchor="ctr"/>
              <a:lstStyle/>
              <a:p>
                <a:endParaRPr lang="sv-SE"/>
              </a:p>
            </p:txBody>
          </p:sp>
          <p:sp>
            <p:nvSpPr>
              <p:cNvPr id="145" name="Frihåndsform: figur 144">
                <a:extLst>
                  <a:ext uri="{FF2B5EF4-FFF2-40B4-BE49-F238E27FC236}">
                    <a16:creationId xmlns:a16="http://schemas.microsoft.com/office/drawing/2014/main" id="{7DE75541-D683-2F80-2082-24223B652DCA}"/>
                  </a:ext>
                </a:extLst>
              </p:cNvPr>
              <p:cNvSpPr/>
              <p:nvPr/>
            </p:nvSpPr>
            <p:spPr>
              <a:xfrm>
                <a:off x="19754771" y="-4683585"/>
                <a:ext cx="1052372" cy="1052322"/>
              </a:xfrm>
              <a:custGeom>
                <a:avLst/>
                <a:gdLst>
                  <a:gd name="connsiteX0" fmla="*/ 1052108 w 1052372"/>
                  <a:gd name="connsiteY0" fmla="*/ 791094 h 1052322"/>
                  <a:gd name="connsiteX1" fmla="*/ 787019 w 1052372"/>
                  <a:gd name="connsiteY1" fmla="*/ 526005 h 1052322"/>
                  <a:gd name="connsiteX2" fmla="*/ 1052108 w 1052372"/>
                  <a:gd name="connsiteY2" fmla="*/ 260916 h 1052322"/>
                  <a:gd name="connsiteX3" fmla="*/ 790986 w 1052372"/>
                  <a:gd name="connsiteY3" fmla="*/ -156 h 1052322"/>
                  <a:gd name="connsiteX4" fmla="*/ 525947 w 1052372"/>
                  <a:gd name="connsiteY4" fmla="*/ 264883 h 1052322"/>
                  <a:gd name="connsiteX5" fmla="*/ 260858 w 1052372"/>
                  <a:gd name="connsiteY5" fmla="*/ -156 h 1052322"/>
                  <a:gd name="connsiteX6" fmla="*/ -264 w 1052372"/>
                  <a:gd name="connsiteY6" fmla="*/ 260916 h 1052322"/>
                  <a:gd name="connsiteX7" fmla="*/ 264825 w 1052372"/>
                  <a:gd name="connsiteY7" fmla="*/ 526005 h 1052322"/>
                  <a:gd name="connsiteX8" fmla="*/ -264 w 1052372"/>
                  <a:gd name="connsiteY8" fmla="*/ 791094 h 1052322"/>
                  <a:gd name="connsiteX9" fmla="*/ 260858 w 1052372"/>
                  <a:gd name="connsiteY9" fmla="*/ 1052167 h 1052322"/>
                  <a:gd name="connsiteX10" fmla="*/ 525897 w 1052372"/>
                  <a:gd name="connsiteY10" fmla="*/ 787127 h 1052322"/>
                  <a:gd name="connsiteX11" fmla="*/ 790986 w 1052372"/>
                  <a:gd name="connsiteY11" fmla="*/ 1052167 h 105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2372" h="1052322">
                    <a:moveTo>
                      <a:pt x="1052108" y="791094"/>
                    </a:moveTo>
                    <a:lnTo>
                      <a:pt x="787019" y="526005"/>
                    </a:lnTo>
                    <a:lnTo>
                      <a:pt x="1052108" y="260916"/>
                    </a:lnTo>
                    <a:lnTo>
                      <a:pt x="790986" y="-156"/>
                    </a:lnTo>
                    <a:lnTo>
                      <a:pt x="525947" y="264883"/>
                    </a:lnTo>
                    <a:lnTo>
                      <a:pt x="260858" y="-156"/>
                    </a:lnTo>
                    <a:lnTo>
                      <a:pt x="-264" y="260916"/>
                    </a:lnTo>
                    <a:lnTo>
                      <a:pt x="264825" y="526005"/>
                    </a:lnTo>
                    <a:lnTo>
                      <a:pt x="-264" y="791094"/>
                    </a:lnTo>
                    <a:lnTo>
                      <a:pt x="260858" y="1052167"/>
                    </a:lnTo>
                    <a:lnTo>
                      <a:pt x="525897" y="787127"/>
                    </a:lnTo>
                    <a:lnTo>
                      <a:pt x="790986" y="1052167"/>
                    </a:lnTo>
                    <a:close/>
                  </a:path>
                </a:pathLst>
              </a:custGeom>
              <a:grpFill/>
              <a:ln w="12694" cap="flat">
                <a:noFill/>
                <a:prstDash val="solid"/>
                <a:miter/>
              </a:ln>
            </p:spPr>
            <p:txBody>
              <a:bodyPr rtlCol="0" anchor="ctr"/>
              <a:lstStyle/>
              <a:p>
                <a:endParaRPr lang="sv-SE"/>
              </a:p>
            </p:txBody>
          </p:sp>
          <p:sp>
            <p:nvSpPr>
              <p:cNvPr id="146" name="Frihåndsform: figur 145">
                <a:extLst>
                  <a:ext uri="{FF2B5EF4-FFF2-40B4-BE49-F238E27FC236}">
                    <a16:creationId xmlns:a16="http://schemas.microsoft.com/office/drawing/2014/main" id="{8C412CA1-182A-7CCF-A5DD-DE608E162742}"/>
                  </a:ext>
                </a:extLst>
              </p:cNvPr>
              <p:cNvSpPr/>
              <p:nvPr/>
            </p:nvSpPr>
            <p:spPr>
              <a:xfrm>
                <a:off x="21859466" y="-3631262"/>
                <a:ext cx="1052322" cy="1052372"/>
              </a:xfrm>
              <a:custGeom>
                <a:avLst/>
                <a:gdLst>
                  <a:gd name="connsiteX0" fmla="*/ 1051951 w 1052322"/>
                  <a:gd name="connsiteY0" fmla="*/ 791041 h 1052372"/>
                  <a:gd name="connsiteX1" fmla="*/ 786912 w 1052322"/>
                  <a:gd name="connsiteY1" fmla="*/ 525952 h 1052372"/>
                  <a:gd name="connsiteX2" fmla="*/ 1051951 w 1052322"/>
                  <a:gd name="connsiteY2" fmla="*/ 260912 h 1052372"/>
                  <a:gd name="connsiteX3" fmla="*/ 790879 w 1052322"/>
                  <a:gd name="connsiteY3" fmla="*/ -210 h 1052372"/>
                  <a:gd name="connsiteX4" fmla="*/ 525790 w 1052322"/>
                  <a:gd name="connsiteY4" fmla="*/ 264879 h 1052372"/>
                  <a:gd name="connsiteX5" fmla="*/ 260750 w 1052322"/>
                  <a:gd name="connsiteY5" fmla="*/ -210 h 1052372"/>
                  <a:gd name="connsiteX6" fmla="*/ -372 w 1052322"/>
                  <a:gd name="connsiteY6" fmla="*/ 260912 h 1052372"/>
                  <a:gd name="connsiteX7" fmla="*/ 264717 w 1052322"/>
                  <a:gd name="connsiteY7" fmla="*/ 525952 h 1052372"/>
                  <a:gd name="connsiteX8" fmla="*/ -372 w 1052322"/>
                  <a:gd name="connsiteY8" fmla="*/ 791041 h 1052372"/>
                  <a:gd name="connsiteX9" fmla="*/ 260750 w 1052322"/>
                  <a:gd name="connsiteY9" fmla="*/ 1052163 h 1052372"/>
                  <a:gd name="connsiteX10" fmla="*/ 525790 w 1052322"/>
                  <a:gd name="connsiteY10" fmla="*/ 787074 h 1052372"/>
                  <a:gd name="connsiteX11" fmla="*/ 790879 w 1052322"/>
                  <a:gd name="connsiteY11" fmla="*/ 1052113 h 1052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2322" h="1052372">
                    <a:moveTo>
                      <a:pt x="1051951" y="791041"/>
                    </a:moveTo>
                    <a:lnTo>
                      <a:pt x="786912" y="525952"/>
                    </a:lnTo>
                    <a:lnTo>
                      <a:pt x="1051951" y="260912"/>
                    </a:lnTo>
                    <a:lnTo>
                      <a:pt x="790879" y="-210"/>
                    </a:lnTo>
                    <a:lnTo>
                      <a:pt x="525790" y="264879"/>
                    </a:lnTo>
                    <a:lnTo>
                      <a:pt x="260750" y="-210"/>
                    </a:lnTo>
                    <a:lnTo>
                      <a:pt x="-372" y="260912"/>
                    </a:lnTo>
                    <a:lnTo>
                      <a:pt x="264717" y="525952"/>
                    </a:lnTo>
                    <a:lnTo>
                      <a:pt x="-372" y="791041"/>
                    </a:lnTo>
                    <a:lnTo>
                      <a:pt x="260750" y="1052163"/>
                    </a:lnTo>
                    <a:lnTo>
                      <a:pt x="525790" y="787074"/>
                    </a:lnTo>
                    <a:lnTo>
                      <a:pt x="790879" y="1052113"/>
                    </a:lnTo>
                    <a:close/>
                  </a:path>
                </a:pathLst>
              </a:custGeom>
              <a:grpFill/>
              <a:ln w="12694" cap="flat">
                <a:noFill/>
                <a:prstDash val="solid"/>
                <a:miter/>
              </a:ln>
            </p:spPr>
            <p:txBody>
              <a:bodyPr rtlCol="0" anchor="ctr"/>
              <a:lstStyle/>
              <a:p>
                <a:endParaRPr lang="sv-SE"/>
              </a:p>
            </p:txBody>
          </p:sp>
          <p:sp>
            <p:nvSpPr>
              <p:cNvPr id="147" name="Frihåndsform: figur 146">
                <a:extLst>
                  <a:ext uri="{FF2B5EF4-FFF2-40B4-BE49-F238E27FC236}">
                    <a16:creationId xmlns:a16="http://schemas.microsoft.com/office/drawing/2014/main" id="{CDBBB05D-CA44-93E3-D3DF-5AECE5FB6AD4}"/>
                  </a:ext>
                </a:extLst>
              </p:cNvPr>
              <p:cNvSpPr/>
              <p:nvPr/>
            </p:nvSpPr>
            <p:spPr>
              <a:xfrm>
                <a:off x="22911789" y="-4683585"/>
                <a:ext cx="1052372" cy="1052322"/>
              </a:xfrm>
              <a:custGeom>
                <a:avLst/>
                <a:gdLst>
                  <a:gd name="connsiteX0" fmla="*/ 1051947 w 1052372"/>
                  <a:gd name="connsiteY0" fmla="*/ 791045 h 1052322"/>
                  <a:gd name="connsiteX1" fmla="*/ 786858 w 1052372"/>
                  <a:gd name="connsiteY1" fmla="*/ 526005 h 1052322"/>
                  <a:gd name="connsiteX2" fmla="*/ 1051947 w 1052372"/>
                  <a:gd name="connsiteY2" fmla="*/ 260916 h 1052322"/>
                  <a:gd name="connsiteX3" fmla="*/ 790825 w 1052372"/>
                  <a:gd name="connsiteY3" fmla="*/ -156 h 1052322"/>
                  <a:gd name="connsiteX4" fmla="*/ 525786 w 1052372"/>
                  <a:gd name="connsiteY4" fmla="*/ 264883 h 1052322"/>
                  <a:gd name="connsiteX5" fmla="*/ 260697 w 1052372"/>
                  <a:gd name="connsiteY5" fmla="*/ -156 h 1052322"/>
                  <a:gd name="connsiteX6" fmla="*/ -425 w 1052372"/>
                  <a:gd name="connsiteY6" fmla="*/ 260916 h 1052322"/>
                  <a:gd name="connsiteX7" fmla="*/ 264664 w 1052372"/>
                  <a:gd name="connsiteY7" fmla="*/ 526005 h 1052322"/>
                  <a:gd name="connsiteX8" fmla="*/ -425 w 1052372"/>
                  <a:gd name="connsiteY8" fmla="*/ 791045 h 1052322"/>
                  <a:gd name="connsiteX9" fmla="*/ 260697 w 1052372"/>
                  <a:gd name="connsiteY9" fmla="*/ 1052167 h 1052322"/>
                  <a:gd name="connsiteX10" fmla="*/ 525786 w 1052372"/>
                  <a:gd name="connsiteY10" fmla="*/ 787127 h 1052322"/>
                  <a:gd name="connsiteX11" fmla="*/ 790825 w 1052372"/>
                  <a:gd name="connsiteY11" fmla="*/ 1052167 h 105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2372" h="1052322">
                    <a:moveTo>
                      <a:pt x="1051947" y="791045"/>
                    </a:moveTo>
                    <a:lnTo>
                      <a:pt x="786858" y="526005"/>
                    </a:lnTo>
                    <a:lnTo>
                      <a:pt x="1051947" y="260916"/>
                    </a:lnTo>
                    <a:lnTo>
                      <a:pt x="790825" y="-156"/>
                    </a:lnTo>
                    <a:lnTo>
                      <a:pt x="525786" y="264883"/>
                    </a:lnTo>
                    <a:lnTo>
                      <a:pt x="260697" y="-156"/>
                    </a:lnTo>
                    <a:lnTo>
                      <a:pt x="-425" y="260916"/>
                    </a:lnTo>
                    <a:lnTo>
                      <a:pt x="264664" y="526005"/>
                    </a:lnTo>
                    <a:lnTo>
                      <a:pt x="-425" y="791045"/>
                    </a:lnTo>
                    <a:lnTo>
                      <a:pt x="260697" y="1052167"/>
                    </a:lnTo>
                    <a:lnTo>
                      <a:pt x="525786" y="787127"/>
                    </a:lnTo>
                    <a:lnTo>
                      <a:pt x="790825" y="1052167"/>
                    </a:lnTo>
                    <a:close/>
                  </a:path>
                </a:pathLst>
              </a:custGeom>
              <a:grpFill/>
              <a:ln w="12694" cap="flat">
                <a:noFill/>
                <a:prstDash val="solid"/>
                <a:miter/>
              </a:ln>
            </p:spPr>
            <p:txBody>
              <a:bodyPr rtlCol="0" anchor="ctr"/>
              <a:lstStyle/>
              <a:p>
                <a:endParaRPr lang="sv-SE"/>
              </a:p>
            </p:txBody>
          </p:sp>
          <p:sp>
            <p:nvSpPr>
              <p:cNvPr id="148" name="Frihåndsform: figur 147">
                <a:extLst>
                  <a:ext uri="{FF2B5EF4-FFF2-40B4-BE49-F238E27FC236}">
                    <a16:creationId xmlns:a16="http://schemas.microsoft.com/office/drawing/2014/main" id="{0233A4F1-AD92-EB6A-A99F-EBECAF68E770}"/>
                  </a:ext>
                </a:extLst>
              </p:cNvPr>
              <p:cNvSpPr/>
              <p:nvPr/>
            </p:nvSpPr>
            <p:spPr>
              <a:xfrm>
                <a:off x="20807143" y="-4683585"/>
                <a:ext cx="1052322" cy="1052322"/>
              </a:xfrm>
              <a:custGeom>
                <a:avLst/>
                <a:gdLst>
                  <a:gd name="connsiteX0" fmla="*/ 1052005 w 1052322"/>
                  <a:gd name="connsiteY0" fmla="*/ 791094 h 1052322"/>
                  <a:gd name="connsiteX1" fmla="*/ 786966 w 1052322"/>
                  <a:gd name="connsiteY1" fmla="*/ 526005 h 1052322"/>
                  <a:gd name="connsiteX2" fmla="*/ 1052005 w 1052322"/>
                  <a:gd name="connsiteY2" fmla="*/ 260916 h 1052322"/>
                  <a:gd name="connsiteX3" fmla="*/ 790883 w 1052322"/>
                  <a:gd name="connsiteY3" fmla="*/ -156 h 1052322"/>
                  <a:gd name="connsiteX4" fmla="*/ 525844 w 1052322"/>
                  <a:gd name="connsiteY4" fmla="*/ 264883 h 1052322"/>
                  <a:gd name="connsiteX5" fmla="*/ 260755 w 1052322"/>
                  <a:gd name="connsiteY5" fmla="*/ -156 h 1052322"/>
                  <a:gd name="connsiteX6" fmla="*/ -318 w 1052322"/>
                  <a:gd name="connsiteY6" fmla="*/ 260916 h 1052322"/>
                  <a:gd name="connsiteX7" fmla="*/ 264721 w 1052322"/>
                  <a:gd name="connsiteY7" fmla="*/ 526005 h 1052322"/>
                  <a:gd name="connsiteX8" fmla="*/ -318 w 1052322"/>
                  <a:gd name="connsiteY8" fmla="*/ 791094 h 1052322"/>
                  <a:gd name="connsiteX9" fmla="*/ 260755 w 1052322"/>
                  <a:gd name="connsiteY9" fmla="*/ 1052167 h 1052322"/>
                  <a:gd name="connsiteX10" fmla="*/ 525844 w 1052322"/>
                  <a:gd name="connsiteY10" fmla="*/ 787127 h 1052322"/>
                  <a:gd name="connsiteX11" fmla="*/ 790883 w 1052322"/>
                  <a:gd name="connsiteY11" fmla="*/ 1052167 h 105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2322" h="1052322">
                    <a:moveTo>
                      <a:pt x="1052005" y="791094"/>
                    </a:moveTo>
                    <a:lnTo>
                      <a:pt x="786966" y="526005"/>
                    </a:lnTo>
                    <a:lnTo>
                      <a:pt x="1052005" y="260916"/>
                    </a:lnTo>
                    <a:lnTo>
                      <a:pt x="790883" y="-156"/>
                    </a:lnTo>
                    <a:lnTo>
                      <a:pt x="525844" y="264883"/>
                    </a:lnTo>
                    <a:lnTo>
                      <a:pt x="260755" y="-156"/>
                    </a:lnTo>
                    <a:lnTo>
                      <a:pt x="-318" y="260916"/>
                    </a:lnTo>
                    <a:lnTo>
                      <a:pt x="264721" y="526005"/>
                    </a:lnTo>
                    <a:lnTo>
                      <a:pt x="-318" y="791094"/>
                    </a:lnTo>
                    <a:lnTo>
                      <a:pt x="260755" y="1052167"/>
                    </a:lnTo>
                    <a:lnTo>
                      <a:pt x="525844" y="787127"/>
                    </a:lnTo>
                    <a:lnTo>
                      <a:pt x="790883" y="1052167"/>
                    </a:lnTo>
                    <a:close/>
                  </a:path>
                </a:pathLst>
              </a:custGeom>
              <a:grpFill/>
              <a:ln w="12694" cap="flat">
                <a:noFill/>
                <a:prstDash val="solid"/>
                <a:miter/>
              </a:ln>
            </p:spPr>
            <p:txBody>
              <a:bodyPr rtlCol="0" anchor="ctr"/>
              <a:lstStyle/>
              <a:p>
                <a:endParaRPr lang="sv-SE"/>
              </a:p>
            </p:txBody>
          </p:sp>
          <p:sp>
            <p:nvSpPr>
              <p:cNvPr id="149" name="Frihåndsform: figur 148">
                <a:extLst>
                  <a:ext uri="{FF2B5EF4-FFF2-40B4-BE49-F238E27FC236}">
                    <a16:creationId xmlns:a16="http://schemas.microsoft.com/office/drawing/2014/main" id="{0818AA95-C38E-D439-D60D-EC1E75E19D25}"/>
                  </a:ext>
                </a:extLst>
              </p:cNvPr>
              <p:cNvSpPr/>
              <p:nvPr/>
            </p:nvSpPr>
            <p:spPr>
              <a:xfrm>
                <a:off x="19754771" y="-3631262"/>
                <a:ext cx="1052372" cy="1052372"/>
              </a:xfrm>
              <a:custGeom>
                <a:avLst/>
                <a:gdLst>
                  <a:gd name="connsiteX0" fmla="*/ 1052108 w 1052372"/>
                  <a:gd name="connsiteY0" fmla="*/ 791041 h 1052372"/>
                  <a:gd name="connsiteX1" fmla="*/ 787019 w 1052372"/>
                  <a:gd name="connsiteY1" fmla="*/ 525952 h 1052372"/>
                  <a:gd name="connsiteX2" fmla="*/ 1052108 w 1052372"/>
                  <a:gd name="connsiteY2" fmla="*/ 260912 h 1052372"/>
                  <a:gd name="connsiteX3" fmla="*/ 790986 w 1052372"/>
                  <a:gd name="connsiteY3" fmla="*/ -210 h 1052372"/>
                  <a:gd name="connsiteX4" fmla="*/ 525947 w 1052372"/>
                  <a:gd name="connsiteY4" fmla="*/ 264879 h 1052372"/>
                  <a:gd name="connsiteX5" fmla="*/ 260858 w 1052372"/>
                  <a:gd name="connsiteY5" fmla="*/ -210 h 1052372"/>
                  <a:gd name="connsiteX6" fmla="*/ -264 w 1052372"/>
                  <a:gd name="connsiteY6" fmla="*/ 260912 h 1052372"/>
                  <a:gd name="connsiteX7" fmla="*/ 264825 w 1052372"/>
                  <a:gd name="connsiteY7" fmla="*/ 525952 h 1052372"/>
                  <a:gd name="connsiteX8" fmla="*/ -264 w 1052372"/>
                  <a:gd name="connsiteY8" fmla="*/ 791041 h 1052372"/>
                  <a:gd name="connsiteX9" fmla="*/ 260858 w 1052372"/>
                  <a:gd name="connsiteY9" fmla="*/ 1052163 h 1052372"/>
                  <a:gd name="connsiteX10" fmla="*/ 525897 w 1052372"/>
                  <a:gd name="connsiteY10" fmla="*/ 787074 h 1052372"/>
                  <a:gd name="connsiteX11" fmla="*/ 790986 w 1052372"/>
                  <a:gd name="connsiteY11" fmla="*/ 1052163 h 1052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2372" h="1052372">
                    <a:moveTo>
                      <a:pt x="1052108" y="791041"/>
                    </a:moveTo>
                    <a:lnTo>
                      <a:pt x="787019" y="525952"/>
                    </a:lnTo>
                    <a:lnTo>
                      <a:pt x="1052108" y="260912"/>
                    </a:lnTo>
                    <a:lnTo>
                      <a:pt x="790986" y="-210"/>
                    </a:lnTo>
                    <a:lnTo>
                      <a:pt x="525947" y="264879"/>
                    </a:lnTo>
                    <a:lnTo>
                      <a:pt x="260858" y="-210"/>
                    </a:lnTo>
                    <a:lnTo>
                      <a:pt x="-264" y="260912"/>
                    </a:lnTo>
                    <a:lnTo>
                      <a:pt x="264825" y="525952"/>
                    </a:lnTo>
                    <a:lnTo>
                      <a:pt x="-264" y="791041"/>
                    </a:lnTo>
                    <a:lnTo>
                      <a:pt x="260858" y="1052163"/>
                    </a:lnTo>
                    <a:lnTo>
                      <a:pt x="525897" y="787074"/>
                    </a:lnTo>
                    <a:lnTo>
                      <a:pt x="790986" y="1052163"/>
                    </a:lnTo>
                    <a:close/>
                  </a:path>
                </a:pathLst>
              </a:custGeom>
              <a:grpFill/>
              <a:ln w="12694" cap="flat">
                <a:noFill/>
                <a:prstDash val="solid"/>
                <a:miter/>
              </a:ln>
            </p:spPr>
            <p:txBody>
              <a:bodyPr rtlCol="0" anchor="ctr"/>
              <a:lstStyle/>
              <a:p>
                <a:endParaRPr lang="sv-SE"/>
              </a:p>
            </p:txBody>
          </p:sp>
          <p:sp>
            <p:nvSpPr>
              <p:cNvPr id="150" name="Frihåndsform: figur 149">
                <a:extLst>
                  <a:ext uri="{FF2B5EF4-FFF2-40B4-BE49-F238E27FC236}">
                    <a16:creationId xmlns:a16="http://schemas.microsoft.com/office/drawing/2014/main" id="{3E4D84F1-7C8B-5734-E8D5-00D383F06C49}"/>
                  </a:ext>
                </a:extLst>
              </p:cNvPr>
              <p:cNvSpPr/>
              <p:nvPr/>
            </p:nvSpPr>
            <p:spPr>
              <a:xfrm>
                <a:off x="20807143" y="-3631262"/>
                <a:ext cx="1052322" cy="1052372"/>
              </a:xfrm>
              <a:custGeom>
                <a:avLst/>
                <a:gdLst>
                  <a:gd name="connsiteX0" fmla="*/ 1052005 w 1052322"/>
                  <a:gd name="connsiteY0" fmla="*/ 791041 h 1052372"/>
                  <a:gd name="connsiteX1" fmla="*/ 786966 w 1052322"/>
                  <a:gd name="connsiteY1" fmla="*/ 525952 h 1052372"/>
                  <a:gd name="connsiteX2" fmla="*/ 1052005 w 1052322"/>
                  <a:gd name="connsiteY2" fmla="*/ 260912 h 1052372"/>
                  <a:gd name="connsiteX3" fmla="*/ 790883 w 1052322"/>
                  <a:gd name="connsiteY3" fmla="*/ -210 h 1052372"/>
                  <a:gd name="connsiteX4" fmla="*/ 525844 w 1052322"/>
                  <a:gd name="connsiteY4" fmla="*/ 264879 h 1052372"/>
                  <a:gd name="connsiteX5" fmla="*/ 260755 w 1052322"/>
                  <a:gd name="connsiteY5" fmla="*/ -210 h 1052372"/>
                  <a:gd name="connsiteX6" fmla="*/ -318 w 1052322"/>
                  <a:gd name="connsiteY6" fmla="*/ 260912 h 1052372"/>
                  <a:gd name="connsiteX7" fmla="*/ 264721 w 1052322"/>
                  <a:gd name="connsiteY7" fmla="*/ 525952 h 1052372"/>
                  <a:gd name="connsiteX8" fmla="*/ -318 w 1052322"/>
                  <a:gd name="connsiteY8" fmla="*/ 791041 h 1052372"/>
                  <a:gd name="connsiteX9" fmla="*/ 260755 w 1052322"/>
                  <a:gd name="connsiteY9" fmla="*/ 1052113 h 1052372"/>
                  <a:gd name="connsiteX10" fmla="*/ 525844 w 1052322"/>
                  <a:gd name="connsiteY10" fmla="*/ 787074 h 1052372"/>
                  <a:gd name="connsiteX11" fmla="*/ 790883 w 1052322"/>
                  <a:gd name="connsiteY11" fmla="*/ 1052163 h 1052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2322" h="1052372">
                    <a:moveTo>
                      <a:pt x="1052005" y="791041"/>
                    </a:moveTo>
                    <a:lnTo>
                      <a:pt x="786966" y="525952"/>
                    </a:lnTo>
                    <a:lnTo>
                      <a:pt x="1052005" y="260912"/>
                    </a:lnTo>
                    <a:lnTo>
                      <a:pt x="790883" y="-210"/>
                    </a:lnTo>
                    <a:lnTo>
                      <a:pt x="525844" y="264879"/>
                    </a:lnTo>
                    <a:lnTo>
                      <a:pt x="260755" y="-210"/>
                    </a:lnTo>
                    <a:lnTo>
                      <a:pt x="-318" y="260912"/>
                    </a:lnTo>
                    <a:lnTo>
                      <a:pt x="264721" y="525952"/>
                    </a:lnTo>
                    <a:lnTo>
                      <a:pt x="-318" y="791041"/>
                    </a:lnTo>
                    <a:lnTo>
                      <a:pt x="260755" y="1052113"/>
                    </a:lnTo>
                    <a:lnTo>
                      <a:pt x="525844" y="787074"/>
                    </a:lnTo>
                    <a:lnTo>
                      <a:pt x="790883" y="1052163"/>
                    </a:lnTo>
                    <a:close/>
                  </a:path>
                </a:pathLst>
              </a:custGeom>
              <a:grpFill/>
              <a:ln w="12694" cap="flat">
                <a:noFill/>
                <a:prstDash val="solid"/>
                <a:miter/>
              </a:ln>
            </p:spPr>
            <p:txBody>
              <a:bodyPr rtlCol="0" anchor="ctr"/>
              <a:lstStyle/>
              <a:p>
                <a:endParaRPr lang="sv-SE"/>
              </a:p>
            </p:txBody>
          </p:sp>
          <p:sp>
            <p:nvSpPr>
              <p:cNvPr id="151" name="Frihåndsform: figur 150">
                <a:extLst>
                  <a:ext uri="{FF2B5EF4-FFF2-40B4-BE49-F238E27FC236}">
                    <a16:creationId xmlns:a16="http://schemas.microsoft.com/office/drawing/2014/main" id="{C97E4DBA-0608-A5FC-3163-5E7E3A950380}"/>
                  </a:ext>
                </a:extLst>
              </p:cNvPr>
              <p:cNvSpPr/>
              <p:nvPr/>
            </p:nvSpPr>
            <p:spPr>
              <a:xfrm>
                <a:off x="22911838" y="-3631262"/>
                <a:ext cx="1052322" cy="1052372"/>
              </a:xfrm>
              <a:custGeom>
                <a:avLst/>
                <a:gdLst>
                  <a:gd name="connsiteX0" fmla="*/ 1051898 w 1052322"/>
                  <a:gd name="connsiteY0" fmla="*/ 791041 h 1052372"/>
                  <a:gd name="connsiteX1" fmla="*/ 786809 w 1052322"/>
                  <a:gd name="connsiteY1" fmla="*/ 525952 h 1052372"/>
                  <a:gd name="connsiteX2" fmla="*/ 1051898 w 1052322"/>
                  <a:gd name="connsiteY2" fmla="*/ 260912 h 1052372"/>
                  <a:gd name="connsiteX3" fmla="*/ 790776 w 1052322"/>
                  <a:gd name="connsiteY3" fmla="*/ -210 h 1052372"/>
                  <a:gd name="connsiteX4" fmla="*/ 525736 w 1052322"/>
                  <a:gd name="connsiteY4" fmla="*/ 264879 h 1052372"/>
                  <a:gd name="connsiteX5" fmla="*/ 260647 w 1052322"/>
                  <a:gd name="connsiteY5" fmla="*/ -210 h 1052372"/>
                  <a:gd name="connsiteX6" fmla="*/ -425 w 1052322"/>
                  <a:gd name="connsiteY6" fmla="*/ 260912 h 1052372"/>
                  <a:gd name="connsiteX7" fmla="*/ 264614 w 1052322"/>
                  <a:gd name="connsiteY7" fmla="*/ 525952 h 1052372"/>
                  <a:gd name="connsiteX8" fmla="*/ -425 w 1052322"/>
                  <a:gd name="connsiteY8" fmla="*/ 791041 h 1052372"/>
                  <a:gd name="connsiteX9" fmla="*/ 260647 w 1052322"/>
                  <a:gd name="connsiteY9" fmla="*/ 1052113 h 1052372"/>
                  <a:gd name="connsiteX10" fmla="*/ 525736 w 1052322"/>
                  <a:gd name="connsiteY10" fmla="*/ 787074 h 1052372"/>
                  <a:gd name="connsiteX11" fmla="*/ 790776 w 1052322"/>
                  <a:gd name="connsiteY11" fmla="*/ 1052163 h 1052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2322" h="1052372">
                    <a:moveTo>
                      <a:pt x="1051898" y="791041"/>
                    </a:moveTo>
                    <a:lnTo>
                      <a:pt x="786809" y="525952"/>
                    </a:lnTo>
                    <a:lnTo>
                      <a:pt x="1051898" y="260912"/>
                    </a:lnTo>
                    <a:lnTo>
                      <a:pt x="790776" y="-210"/>
                    </a:lnTo>
                    <a:lnTo>
                      <a:pt x="525736" y="264879"/>
                    </a:lnTo>
                    <a:lnTo>
                      <a:pt x="260647" y="-210"/>
                    </a:lnTo>
                    <a:lnTo>
                      <a:pt x="-425" y="260912"/>
                    </a:lnTo>
                    <a:lnTo>
                      <a:pt x="264614" y="525952"/>
                    </a:lnTo>
                    <a:lnTo>
                      <a:pt x="-425" y="791041"/>
                    </a:lnTo>
                    <a:lnTo>
                      <a:pt x="260647" y="1052113"/>
                    </a:lnTo>
                    <a:lnTo>
                      <a:pt x="525736" y="787074"/>
                    </a:lnTo>
                    <a:lnTo>
                      <a:pt x="790776" y="1052163"/>
                    </a:lnTo>
                    <a:close/>
                  </a:path>
                </a:pathLst>
              </a:custGeom>
              <a:grpFill/>
              <a:ln w="12694" cap="flat">
                <a:noFill/>
                <a:prstDash val="solid"/>
                <a:miter/>
              </a:ln>
            </p:spPr>
            <p:txBody>
              <a:bodyPr rtlCol="0" anchor="ctr"/>
              <a:lstStyle/>
              <a:p>
                <a:endParaRPr lang="sv-SE"/>
              </a:p>
            </p:txBody>
          </p:sp>
          <p:sp>
            <p:nvSpPr>
              <p:cNvPr id="152" name="Frihåndsform: figur 151">
                <a:extLst>
                  <a:ext uri="{FF2B5EF4-FFF2-40B4-BE49-F238E27FC236}">
                    <a16:creationId xmlns:a16="http://schemas.microsoft.com/office/drawing/2014/main" id="{37AE1171-FDB1-E439-4624-8E8A1461E372}"/>
                  </a:ext>
                </a:extLst>
              </p:cNvPr>
              <p:cNvSpPr/>
              <p:nvPr/>
            </p:nvSpPr>
            <p:spPr>
              <a:xfrm>
                <a:off x="19754771" y="-6788280"/>
                <a:ext cx="1052372" cy="1052322"/>
              </a:xfrm>
              <a:custGeom>
                <a:avLst/>
                <a:gdLst>
                  <a:gd name="connsiteX0" fmla="*/ 1052108 w 1052372"/>
                  <a:gd name="connsiteY0" fmla="*/ 791202 h 1052322"/>
                  <a:gd name="connsiteX1" fmla="*/ 787019 w 1052372"/>
                  <a:gd name="connsiteY1" fmla="*/ 526113 h 1052322"/>
                  <a:gd name="connsiteX2" fmla="*/ 1052108 w 1052372"/>
                  <a:gd name="connsiteY2" fmla="*/ 261073 h 1052322"/>
                  <a:gd name="connsiteX3" fmla="*/ 790986 w 1052372"/>
                  <a:gd name="connsiteY3" fmla="*/ -49 h 1052322"/>
                  <a:gd name="connsiteX4" fmla="*/ 525947 w 1052372"/>
                  <a:gd name="connsiteY4" fmla="*/ 264991 h 1052322"/>
                  <a:gd name="connsiteX5" fmla="*/ 260858 w 1052372"/>
                  <a:gd name="connsiteY5" fmla="*/ -49 h 1052322"/>
                  <a:gd name="connsiteX6" fmla="*/ -264 w 1052372"/>
                  <a:gd name="connsiteY6" fmla="*/ 261073 h 1052322"/>
                  <a:gd name="connsiteX7" fmla="*/ 264825 w 1052372"/>
                  <a:gd name="connsiteY7" fmla="*/ 526113 h 1052322"/>
                  <a:gd name="connsiteX8" fmla="*/ -264 w 1052372"/>
                  <a:gd name="connsiteY8" fmla="*/ 791202 h 1052322"/>
                  <a:gd name="connsiteX9" fmla="*/ 260858 w 1052372"/>
                  <a:gd name="connsiteY9" fmla="*/ 1052274 h 1052322"/>
                  <a:gd name="connsiteX10" fmla="*/ 525897 w 1052372"/>
                  <a:gd name="connsiteY10" fmla="*/ 787235 h 1052322"/>
                  <a:gd name="connsiteX11" fmla="*/ 790986 w 1052372"/>
                  <a:gd name="connsiteY11" fmla="*/ 1052274 h 105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2372" h="1052322">
                    <a:moveTo>
                      <a:pt x="1052108" y="791202"/>
                    </a:moveTo>
                    <a:lnTo>
                      <a:pt x="787019" y="526113"/>
                    </a:lnTo>
                    <a:lnTo>
                      <a:pt x="1052108" y="261073"/>
                    </a:lnTo>
                    <a:lnTo>
                      <a:pt x="790986" y="-49"/>
                    </a:lnTo>
                    <a:lnTo>
                      <a:pt x="525947" y="264991"/>
                    </a:lnTo>
                    <a:lnTo>
                      <a:pt x="260858" y="-49"/>
                    </a:lnTo>
                    <a:lnTo>
                      <a:pt x="-264" y="261073"/>
                    </a:lnTo>
                    <a:lnTo>
                      <a:pt x="264825" y="526113"/>
                    </a:lnTo>
                    <a:lnTo>
                      <a:pt x="-264" y="791202"/>
                    </a:lnTo>
                    <a:lnTo>
                      <a:pt x="260858" y="1052274"/>
                    </a:lnTo>
                    <a:lnTo>
                      <a:pt x="525897" y="787235"/>
                    </a:lnTo>
                    <a:lnTo>
                      <a:pt x="790986" y="1052274"/>
                    </a:lnTo>
                    <a:close/>
                  </a:path>
                </a:pathLst>
              </a:custGeom>
              <a:grpFill/>
              <a:ln w="12694" cap="flat">
                <a:noFill/>
                <a:prstDash val="solid"/>
                <a:miter/>
              </a:ln>
            </p:spPr>
            <p:txBody>
              <a:bodyPr rtlCol="0" anchor="ctr"/>
              <a:lstStyle/>
              <a:p>
                <a:endParaRPr lang="sv-SE"/>
              </a:p>
            </p:txBody>
          </p:sp>
          <p:sp>
            <p:nvSpPr>
              <p:cNvPr id="153" name="Frihåndsform: figur 152">
                <a:extLst>
                  <a:ext uri="{FF2B5EF4-FFF2-40B4-BE49-F238E27FC236}">
                    <a16:creationId xmlns:a16="http://schemas.microsoft.com/office/drawing/2014/main" id="{7D650D2A-461C-0EA5-E61A-43B1E75FDD28}"/>
                  </a:ext>
                </a:extLst>
              </p:cNvPr>
              <p:cNvSpPr/>
              <p:nvPr/>
            </p:nvSpPr>
            <p:spPr>
              <a:xfrm>
                <a:off x="21859466" y="-5735907"/>
                <a:ext cx="1052322" cy="1052322"/>
              </a:xfrm>
              <a:custGeom>
                <a:avLst/>
                <a:gdLst>
                  <a:gd name="connsiteX0" fmla="*/ 1051951 w 1052322"/>
                  <a:gd name="connsiteY0" fmla="*/ 791098 h 1052322"/>
                  <a:gd name="connsiteX1" fmla="*/ 786912 w 1052322"/>
                  <a:gd name="connsiteY1" fmla="*/ 526059 h 1052322"/>
                  <a:gd name="connsiteX2" fmla="*/ 1051951 w 1052322"/>
                  <a:gd name="connsiteY2" fmla="*/ 260970 h 1052322"/>
                  <a:gd name="connsiteX3" fmla="*/ 790879 w 1052322"/>
                  <a:gd name="connsiteY3" fmla="*/ -102 h 1052322"/>
                  <a:gd name="connsiteX4" fmla="*/ 525790 w 1052322"/>
                  <a:gd name="connsiteY4" fmla="*/ 264937 h 1052322"/>
                  <a:gd name="connsiteX5" fmla="*/ 260750 w 1052322"/>
                  <a:gd name="connsiteY5" fmla="*/ -102 h 1052322"/>
                  <a:gd name="connsiteX6" fmla="*/ -372 w 1052322"/>
                  <a:gd name="connsiteY6" fmla="*/ 260970 h 1052322"/>
                  <a:gd name="connsiteX7" fmla="*/ 264717 w 1052322"/>
                  <a:gd name="connsiteY7" fmla="*/ 526059 h 1052322"/>
                  <a:gd name="connsiteX8" fmla="*/ -372 w 1052322"/>
                  <a:gd name="connsiteY8" fmla="*/ 791098 h 1052322"/>
                  <a:gd name="connsiteX9" fmla="*/ 260750 w 1052322"/>
                  <a:gd name="connsiteY9" fmla="*/ 1052220 h 1052322"/>
                  <a:gd name="connsiteX10" fmla="*/ 525790 w 1052322"/>
                  <a:gd name="connsiteY10" fmla="*/ 787131 h 1052322"/>
                  <a:gd name="connsiteX11" fmla="*/ 790879 w 1052322"/>
                  <a:gd name="connsiteY11" fmla="*/ 1052220 h 105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2322" h="1052322">
                    <a:moveTo>
                      <a:pt x="1051951" y="791098"/>
                    </a:moveTo>
                    <a:lnTo>
                      <a:pt x="786912" y="526059"/>
                    </a:lnTo>
                    <a:lnTo>
                      <a:pt x="1051951" y="260970"/>
                    </a:lnTo>
                    <a:lnTo>
                      <a:pt x="790879" y="-102"/>
                    </a:lnTo>
                    <a:lnTo>
                      <a:pt x="525790" y="264937"/>
                    </a:lnTo>
                    <a:lnTo>
                      <a:pt x="260750" y="-102"/>
                    </a:lnTo>
                    <a:lnTo>
                      <a:pt x="-372" y="260970"/>
                    </a:lnTo>
                    <a:lnTo>
                      <a:pt x="264717" y="526059"/>
                    </a:lnTo>
                    <a:lnTo>
                      <a:pt x="-372" y="791098"/>
                    </a:lnTo>
                    <a:lnTo>
                      <a:pt x="260750" y="1052220"/>
                    </a:lnTo>
                    <a:lnTo>
                      <a:pt x="525790" y="787131"/>
                    </a:lnTo>
                    <a:lnTo>
                      <a:pt x="790879" y="1052220"/>
                    </a:lnTo>
                    <a:close/>
                  </a:path>
                </a:pathLst>
              </a:custGeom>
              <a:grpFill/>
              <a:ln w="12694" cap="flat">
                <a:noFill/>
                <a:prstDash val="solid"/>
                <a:miter/>
              </a:ln>
            </p:spPr>
            <p:txBody>
              <a:bodyPr rtlCol="0" anchor="ctr"/>
              <a:lstStyle/>
              <a:p>
                <a:endParaRPr lang="sv-SE"/>
              </a:p>
            </p:txBody>
          </p:sp>
          <p:sp>
            <p:nvSpPr>
              <p:cNvPr id="154" name="Frihåndsform: figur 153">
                <a:extLst>
                  <a:ext uri="{FF2B5EF4-FFF2-40B4-BE49-F238E27FC236}">
                    <a16:creationId xmlns:a16="http://schemas.microsoft.com/office/drawing/2014/main" id="{0E5018FC-CF5C-BC15-7D7D-865A159B5966}"/>
                  </a:ext>
                </a:extLst>
              </p:cNvPr>
              <p:cNvSpPr/>
              <p:nvPr/>
            </p:nvSpPr>
            <p:spPr>
              <a:xfrm>
                <a:off x="22911789" y="-6788280"/>
                <a:ext cx="1052372" cy="1052322"/>
              </a:xfrm>
              <a:custGeom>
                <a:avLst/>
                <a:gdLst>
                  <a:gd name="connsiteX0" fmla="*/ 1051947 w 1052372"/>
                  <a:gd name="connsiteY0" fmla="*/ 791202 h 1052322"/>
                  <a:gd name="connsiteX1" fmla="*/ 786908 w 1052372"/>
                  <a:gd name="connsiteY1" fmla="*/ 526113 h 1052322"/>
                  <a:gd name="connsiteX2" fmla="*/ 1051947 w 1052372"/>
                  <a:gd name="connsiteY2" fmla="*/ 261073 h 1052322"/>
                  <a:gd name="connsiteX3" fmla="*/ 790825 w 1052372"/>
                  <a:gd name="connsiteY3" fmla="*/ -49 h 1052322"/>
                  <a:gd name="connsiteX4" fmla="*/ 525786 w 1052372"/>
                  <a:gd name="connsiteY4" fmla="*/ 264991 h 1052322"/>
                  <a:gd name="connsiteX5" fmla="*/ 260697 w 1052372"/>
                  <a:gd name="connsiteY5" fmla="*/ -49 h 1052322"/>
                  <a:gd name="connsiteX6" fmla="*/ -376 w 1052372"/>
                  <a:gd name="connsiteY6" fmla="*/ 261073 h 1052322"/>
                  <a:gd name="connsiteX7" fmla="*/ 264664 w 1052372"/>
                  <a:gd name="connsiteY7" fmla="*/ 526113 h 1052322"/>
                  <a:gd name="connsiteX8" fmla="*/ -425 w 1052372"/>
                  <a:gd name="connsiteY8" fmla="*/ 791202 h 1052322"/>
                  <a:gd name="connsiteX9" fmla="*/ 260697 w 1052372"/>
                  <a:gd name="connsiteY9" fmla="*/ 1052274 h 1052322"/>
                  <a:gd name="connsiteX10" fmla="*/ 525786 w 1052372"/>
                  <a:gd name="connsiteY10" fmla="*/ 787235 h 1052322"/>
                  <a:gd name="connsiteX11" fmla="*/ 790825 w 1052372"/>
                  <a:gd name="connsiteY11" fmla="*/ 1052274 h 105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2372" h="1052322">
                    <a:moveTo>
                      <a:pt x="1051947" y="791202"/>
                    </a:moveTo>
                    <a:lnTo>
                      <a:pt x="786908" y="526113"/>
                    </a:lnTo>
                    <a:lnTo>
                      <a:pt x="1051947" y="261073"/>
                    </a:lnTo>
                    <a:lnTo>
                      <a:pt x="790825" y="-49"/>
                    </a:lnTo>
                    <a:lnTo>
                      <a:pt x="525786" y="264991"/>
                    </a:lnTo>
                    <a:lnTo>
                      <a:pt x="260697" y="-49"/>
                    </a:lnTo>
                    <a:lnTo>
                      <a:pt x="-376" y="261073"/>
                    </a:lnTo>
                    <a:lnTo>
                      <a:pt x="264664" y="526113"/>
                    </a:lnTo>
                    <a:lnTo>
                      <a:pt x="-425" y="791202"/>
                    </a:lnTo>
                    <a:lnTo>
                      <a:pt x="260697" y="1052274"/>
                    </a:lnTo>
                    <a:lnTo>
                      <a:pt x="525786" y="787235"/>
                    </a:lnTo>
                    <a:lnTo>
                      <a:pt x="790825" y="1052274"/>
                    </a:lnTo>
                    <a:close/>
                  </a:path>
                </a:pathLst>
              </a:custGeom>
              <a:grpFill/>
              <a:ln w="12694" cap="flat">
                <a:noFill/>
                <a:prstDash val="solid"/>
                <a:miter/>
              </a:ln>
            </p:spPr>
            <p:txBody>
              <a:bodyPr rtlCol="0" anchor="ctr"/>
              <a:lstStyle/>
              <a:p>
                <a:endParaRPr lang="sv-SE"/>
              </a:p>
            </p:txBody>
          </p:sp>
          <p:sp>
            <p:nvSpPr>
              <p:cNvPr id="155" name="Frihåndsform: figur 154">
                <a:extLst>
                  <a:ext uri="{FF2B5EF4-FFF2-40B4-BE49-F238E27FC236}">
                    <a16:creationId xmlns:a16="http://schemas.microsoft.com/office/drawing/2014/main" id="{0393547D-9305-1093-5F83-A13D4A23D3EF}"/>
                  </a:ext>
                </a:extLst>
              </p:cNvPr>
              <p:cNvSpPr/>
              <p:nvPr/>
            </p:nvSpPr>
            <p:spPr>
              <a:xfrm>
                <a:off x="20807143" y="-6788280"/>
                <a:ext cx="1052322" cy="1052372"/>
              </a:xfrm>
              <a:custGeom>
                <a:avLst/>
                <a:gdLst>
                  <a:gd name="connsiteX0" fmla="*/ 1052005 w 1052322"/>
                  <a:gd name="connsiteY0" fmla="*/ 791202 h 1052372"/>
                  <a:gd name="connsiteX1" fmla="*/ 786966 w 1052322"/>
                  <a:gd name="connsiteY1" fmla="*/ 526113 h 1052372"/>
                  <a:gd name="connsiteX2" fmla="*/ 1052005 w 1052322"/>
                  <a:gd name="connsiteY2" fmla="*/ 261073 h 1052372"/>
                  <a:gd name="connsiteX3" fmla="*/ 790883 w 1052322"/>
                  <a:gd name="connsiteY3" fmla="*/ -49 h 1052372"/>
                  <a:gd name="connsiteX4" fmla="*/ 525844 w 1052322"/>
                  <a:gd name="connsiteY4" fmla="*/ 264991 h 1052372"/>
                  <a:gd name="connsiteX5" fmla="*/ 260755 w 1052322"/>
                  <a:gd name="connsiteY5" fmla="*/ -49 h 1052372"/>
                  <a:gd name="connsiteX6" fmla="*/ -318 w 1052322"/>
                  <a:gd name="connsiteY6" fmla="*/ 261073 h 1052372"/>
                  <a:gd name="connsiteX7" fmla="*/ 264721 w 1052322"/>
                  <a:gd name="connsiteY7" fmla="*/ 526113 h 1052372"/>
                  <a:gd name="connsiteX8" fmla="*/ -318 w 1052322"/>
                  <a:gd name="connsiteY8" fmla="*/ 791202 h 1052372"/>
                  <a:gd name="connsiteX9" fmla="*/ 260755 w 1052322"/>
                  <a:gd name="connsiteY9" fmla="*/ 1052324 h 1052372"/>
                  <a:gd name="connsiteX10" fmla="*/ 525844 w 1052322"/>
                  <a:gd name="connsiteY10" fmla="*/ 787235 h 1052372"/>
                  <a:gd name="connsiteX11" fmla="*/ 790883 w 1052322"/>
                  <a:gd name="connsiteY11" fmla="*/ 1052274 h 1052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2322" h="1052372">
                    <a:moveTo>
                      <a:pt x="1052005" y="791202"/>
                    </a:moveTo>
                    <a:lnTo>
                      <a:pt x="786966" y="526113"/>
                    </a:lnTo>
                    <a:lnTo>
                      <a:pt x="1052005" y="261073"/>
                    </a:lnTo>
                    <a:lnTo>
                      <a:pt x="790883" y="-49"/>
                    </a:lnTo>
                    <a:lnTo>
                      <a:pt x="525844" y="264991"/>
                    </a:lnTo>
                    <a:lnTo>
                      <a:pt x="260755" y="-49"/>
                    </a:lnTo>
                    <a:lnTo>
                      <a:pt x="-318" y="261073"/>
                    </a:lnTo>
                    <a:lnTo>
                      <a:pt x="264721" y="526113"/>
                    </a:lnTo>
                    <a:lnTo>
                      <a:pt x="-318" y="791202"/>
                    </a:lnTo>
                    <a:lnTo>
                      <a:pt x="260755" y="1052324"/>
                    </a:lnTo>
                    <a:lnTo>
                      <a:pt x="525844" y="787235"/>
                    </a:lnTo>
                    <a:lnTo>
                      <a:pt x="790883" y="1052274"/>
                    </a:lnTo>
                    <a:close/>
                  </a:path>
                </a:pathLst>
              </a:custGeom>
              <a:grpFill/>
              <a:ln w="12694" cap="flat">
                <a:noFill/>
                <a:prstDash val="solid"/>
                <a:miter/>
              </a:ln>
            </p:spPr>
            <p:txBody>
              <a:bodyPr rtlCol="0" anchor="ctr"/>
              <a:lstStyle/>
              <a:p>
                <a:endParaRPr lang="sv-SE"/>
              </a:p>
            </p:txBody>
          </p:sp>
          <p:sp>
            <p:nvSpPr>
              <p:cNvPr id="156" name="Frihåndsform: figur 155">
                <a:extLst>
                  <a:ext uri="{FF2B5EF4-FFF2-40B4-BE49-F238E27FC236}">
                    <a16:creationId xmlns:a16="http://schemas.microsoft.com/office/drawing/2014/main" id="{734A1375-99EF-4F1F-1AC8-54B230A06C0B}"/>
                  </a:ext>
                </a:extLst>
              </p:cNvPr>
              <p:cNvSpPr/>
              <p:nvPr/>
            </p:nvSpPr>
            <p:spPr>
              <a:xfrm>
                <a:off x="20807143" y="-5735957"/>
                <a:ext cx="1052322" cy="1052372"/>
              </a:xfrm>
              <a:custGeom>
                <a:avLst/>
                <a:gdLst>
                  <a:gd name="connsiteX0" fmla="*/ 1052005 w 1052322"/>
                  <a:gd name="connsiteY0" fmla="*/ 791148 h 1052372"/>
                  <a:gd name="connsiteX1" fmla="*/ 786966 w 1052322"/>
                  <a:gd name="connsiteY1" fmla="*/ 526109 h 1052372"/>
                  <a:gd name="connsiteX2" fmla="*/ 1052005 w 1052322"/>
                  <a:gd name="connsiteY2" fmla="*/ 261020 h 1052372"/>
                  <a:gd name="connsiteX3" fmla="*/ 790883 w 1052322"/>
                  <a:gd name="connsiteY3" fmla="*/ -102 h 1052372"/>
                  <a:gd name="connsiteX4" fmla="*/ 525844 w 1052322"/>
                  <a:gd name="connsiteY4" fmla="*/ 264986 h 1052372"/>
                  <a:gd name="connsiteX5" fmla="*/ 260755 w 1052322"/>
                  <a:gd name="connsiteY5" fmla="*/ -102 h 1052372"/>
                  <a:gd name="connsiteX6" fmla="*/ -318 w 1052322"/>
                  <a:gd name="connsiteY6" fmla="*/ 261020 h 1052372"/>
                  <a:gd name="connsiteX7" fmla="*/ 264721 w 1052322"/>
                  <a:gd name="connsiteY7" fmla="*/ 526109 h 1052372"/>
                  <a:gd name="connsiteX8" fmla="*/ -318 w 1052322"/>
                  <a:gd name="connsiteY8" fmla="*/ 791148 h 1052372"/>
                  <a:gd name="connsiteX9" fmla="*/ 260755 w 1052322"/>
                  <a:gd name="connsiteY9" fmla="*/ 1052270 h 1052372"/>
                  <a:gd name="connsiteX10" fmla="*/ 525844 w 1052322"/>
                  <a:gd name="connsiteY10" fmla="*/ 787181 h 1052372"/>
                  <a:gd name="connsiteX11" fmla="*/ 790883 w 1052322"/>
                  <a:gd name="connsiteY11" fmla="*/ 1052270 h 1052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2322" h="1052372">
                    <a:moveTo>
                      <a:pt x="1052005" y="791148"/>
                    </a:moveTo>
                    <a:lnTo>
                      <a:pt x="786966" y="526109"/>
                    </a:lnTo>
                    <a:lnTo>
                      <a:pt x="1052005" y="261020"/>
                    </a:lnTo>
                    <a:lnTo>
                      <a:pt x="790883" y="-102"/>
                    </a:lnTo>
                    <a:lnTo>
                      <a:pt x="525844" y="264986"/>
                    </a:lnTo>
                    <a:lnTo>
                      <a:pt x="260755" y="-102"/>
                    </a:lnTo>
                    <a:lnTo>
                      <a:pt x="-318" y="261020"/>
                    </a:lnTo>
                    <a:lnTo>
                      <a:pt x="264721" y="526109"/>
                    </a:lnTo>
                    <a:lnTo>
                      <a:pt x="-318" y="791148"/>
                    </a:lnTo>
                    <a:lnTo>
                      <a:pt x="260755" y="1052270"/>
                    </a:lnTo>
                    <a:lnTo>
                      <a:pt x="525844" y="787181"/>
                    </a:lnTo>
                    <a:lnTo>
                      <a:pt x="790883" y="1052270"/>
                    </a:lnTo>
                    <a:close/>
                  </a:path>
                </a:pathLst>
              </a:custGeom>
              <a:grpFill/>
              <a:ln w="12694" cap="flat">
                <a:noFill/>
                <a:prstDash val="solid"/>
                <a:miter/>
              </a:ln>
            </p:spPr>
            <p:txBody>
              <a:bodyPr rtlCol="0" anchor="ctr"/>
              <a:lstStyle/>
              <a:p>
                <a:endParaRPr lang="sv-SE"/>
              </a:p>
            </p:txBody>
          </p:sp>
          <p:sp>
            <p:nvSpPr>
              <p:cNvPr id="157" name="Frihåndsform: figur 156">
                <a:extLst>
                  <a:ext uri="{FF2B5EF4-FFF2-40B4-BE49-F238E27FC236}">
                    <a16:creationId xmlns:a16="http://schemas.microsoft.com/office/drawing/2014/main" id="{0106C44E-572B-1B8F-DA5F-3A302C94695E}"/>
                  </a:ext>
                </a:extLst>
              </p:cNvPr>
              <p:cNvSpPr/>
              <p:nvPr/>
            </p:nvSpPr>
            <p:spPr>
              <a:xfrm>
                <a:off x="22911838" y="-5735957"/>
                <a:ext cx="1052322" cy="1052372"/>
              </a:xfrm>
              <a:custGeom>
                <a:avLst/>
                <a:gdLst>
                  <a:gd name="connsiteX0" fmla="*/ 1051898 w 1052322"/>
                  <a:gd name="connsiteY0" fmla="*/ 791148 h 1052372"/>
                  <a:gd name="connsiteX1" fmla="*/ 786809 w 1052322"/>
                  <a:gd name="connsiteY1" fmla="*/ 526109 h 1052372"/>
                  <a:gd name="connsiteX2" fmla="*/ 1051898 w 1052322"/>
                  <a:gd name="connsiteY2" fmla="*/ 261020 h 1052372"/>
                  <a:gd name="connsiteX3" fmla="*/ 790776 w 1052322"/>
                  <a:gd name="connsiteY3" fmla="*/ -102 h 1052372"/>
                  <a:gd name="connsiteX4" fmla="*/ 525736 w 1052322"/>
                  <a:gd name="connsiteY4" fmla="*/ 264986 h 1052372"/>
                  <a:gd name="connsiteX5" fmla="*/ 260647 w 1052322"/>
                  <a:gd name="connsiteY5" fmla="*/ -102 h 1052372"/>
                  <a:gd name="connsiteX6" fmla="*/ -425 w 1052322"/>
                  <a:gd name="connsiteY6" fmla="*/ 261020 h 1052372"/>
                  <a:gd name="connsiteX7" fmla="*/ 264614 w 1052322"/>
                  <a:gd name="connsiteY7" fmla="*/ 526109 h 1052372"/>
                  <a:gd name="connsiteX8" fmla="*/ -425 w 1052322"/>
                  <a:gd name="connsiteY8" fmla="*/ 791148 h 1052372"/>
                  <a:gd name="connsiteX9" fmla="*/ 260647 w 1052322"/>
                  <a:gd name="connsiteY9" fmla="*/ 1052270 h 1052372"/>
                  <a:gd name="connsiteX10" fmla="*/ 525736 w 1052322"/>
                  <a:gd name="connsiteY10" fmla="*/ 787181 h 1052372"/>
                  <a:gd name="connsiteX11" fmla="*/ 790776 w 1052322"/>
                  <a:gd name="connsiteY11" fmla="*/ 1052270 h 1052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2322" h="1052372">
                    <a:moveTo>
                      <a:pt x="1051898" y="791148"/>
                    </a:moveTo>
                    <a:lnTo>
                      <a:pt x="786809" y="526109"/>
                    </a:lnTo>
                    <a:lnTo>
                      <a:pt x="1051898" y="261020"/>
                    </a:lnTo>
                    <a:lnTo>
                      <a:pt x="790776" y="-102"/>
                    </a:lnTo>
                    <a:lnTo>
                      <a:pt x="525736" y="264986"/>
                    </a:lnTo>
                    <a:lnTo>
                      <a:pt x="260647" y="-102"/>
                    </a:lnTo>
                    <a:lnTo>
                      <a:pt x="-425" y="261020"/>
                    </a:lnTo>
                    <a:lnTo>
                      <a:pt x="264614" y="526109"/>
                    </a:lnTo>
                    <a:lnTo>
                      <a:pt x="-425" y="791148"/>
                    </a:lnTo>
                    <a:lnTo>
                      <a:pt x="260647" y="1052270"/>
                    </a:lnTo>
                    <a:lnTo>
                      <a:pt x="525736" y="787181"/>
                    </a:lnTo>
                    <a:lnTo>
                      <a:pt x="790776" y="1052270"/>
                    </a:lnTo>
                    <a:close/>
                  </a:path>
                </a:pathLst>
              </a:custGeom>
              <a:grpFill/>
              <a:ln w="12694" cap="flat">
                <a:noFill/>
                <a:prstDash val="solid"/>
                <a:miter/>
              </a:ln>
            </p:spPr>
            <p:txBody>
              <a:bodyPr rtlCol="0" anchor="ctr"/>
              <a:lstStyle/>
              <a:p>
                <a:endParaRPr lang="sv-SE"/>
              </a:p>
            </p:txBody>
          </p:sp>
        </p:grpSp>
      </p:grpSp>
    </p:spTree>
    <p:extLst>
      <p:ext uri="{BB962C8B-B14F-4D97-AF65-F5344CB8AC3E}">
        <p14:creationId xmlns:p14="http://schemas.microsoft.com/office/powerpoint/2010/main" val="220305207"/>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tel, tekst og uthevet tekst lys blå">
    <p:bg>
      <p:bgPr>
        <a:solidFill>
          <a:srgbClr val="EEE0CE"/>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745BD71-F906-2C4C-363F-2A421507497F}"/>
              </a:ext>
            </a:extLst>
          </p:cNvPr>
          <p:cNvSpPr>
            <a:spLocks noGrp="1"/>
          </p:cNvSpPr>
          <p:nvPr>
            <p:ph type="title"/>
          </p:nvPr>
        </p:nvSpPr>
        <p:spPr>
          <a:xfrm>
            <a:off x="1767426" y="2600616"/>
            <a:ext cx="9504919" cy="923330"/>
          </a:xfrm>
        </p:spPr>
        <p:txBody>
          <a:bodyPr lIns="0" tIns="0" rIns="0" bIns="0"/>
          <a:lstStyle/>
          <a:p>
            <a:r>
              <a:rPr lang="nb-NO"/>
              <a:t>Klikk for å redigere tittelstil</a:t>
            </a:r>
          </a:p>
        </p:txBody>
      </p:sp>
      <p:sp>
        <p:nvSpPr>
          <p:cNvPr id="3" name="Plassholder for innhold 2">
            <a:extLst>
              <a:ext uri="{FF2B5EF4-FFF2-40B4-BE49-F238E27FC236}">
                <a16:creationId xmlns:a16="http://schemas.microsoft.com/office/drawing/2014/main" id="{D22E78BF-020A-DD78-FCED-B05C2741464E}"/>
              </a:ext>
            </a:extLst>
          </p:cNvPr>
          <p:cNvSpPr>
            <a:spLocks noGrp="1"/>
          </p:cNvSpPr>
          <p:nvPr>
            <p:ph idx="1"/>
          </p:nvPr>
        </p:nvSpPr>
        <p:spPr>
          <a:xfrm>
            <a:off x="1767426" y="4170218"/>
            <a:ext cx="9504919" cy="7564546"/>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C5B36A67-92CA-61AA-3742-F7C90F218E17}"/>
              </a:ext>
            </a:extLst>
          </p:cNvPr>
          <p:cNvSpPr>
            <a:spLocks noGrp="1"/>
          </p:cNvSpPr>
          <p:nvPr>
            <p:ph type="dt" sz="half" idx="10"/>
          </p:nvPr>
        </p:nvSpPr>
        <p:spPr/>
        <p:txBody>
          <a:bodyPr lIns="0" tIns="0" rIns="0" bIns="0"/>
          <a:lstStyle/>
          <a:p>
            <a:fld id="{C3B896AC-582A-4C22-AADD-1A035CA26A06}" type="datetime1">
              <a:rPr lang="nb-NO" smtClean="0"/>
              <a:t>02.02.2024</a:t>
            </a:fld>
            <a:endParaRPr lang="nb-NO"/>
          </a:p>
        </p:txBody>
      </p:sp>
      <p:sp>
        <p:nvSpPr>
          <p:cNvPr id="5" name="Plassholder for bunntekst 4">
            <a:extLst>
              <a:ext uri="{FF2B5EF4-FFF2-40B4-BE49-F238E27FC236}">
                <a16:creationId xmlns:a16="http://schemas.microsoft.com/office/drawing/2014/main" id="{2D9D690D-3600-BA88-CA45-4160092DEEA5}"/>
              </a:ext>
            </a:extLst>
          </p:cNvPr>
          <p:cNvSpPr>
            <a:spLocks noGrp="1"/>
          </p:cNvSpPr>
          <p:nvPr>
            <p:ph type="ftr" sz="quarter" idx="11"/>
          </p:nvPr>
        </p:nvSpPr>
        <p:spPr/>
        <p:txBody>
          <a:bodyPr lIns="0" tIns="0" rIns="0" bIns="0"/>
          <a:lstStyle/>
          <a:p>
            <a:endParaRPr lang="nb-NO"/>
          </a:p>
        </p:txBody>
      </p:sp>
      <p:sp>
        <p:nvSpPr>
          <p:cNvPr id="6" name="Plassholder for lysbildenummer 5">
            <a:extLst>
              <a:ext uri="{FF2B5EF4-FFF2-40B4-BE49-F238E27FC236}">
                <a16:creationId xmlns:a16="http://schemas.microsoft.com/office/drawing/2014/main" id="{E9FBEC81-3A33-1A78-FF3C-A1E400BD8101}"/>
              </a:ext>
            </a:extLst>
          </p:cNvPr>
          <p:cNvSpPr>
            <a:spLocks noGrp="1"/>
          </p:cNvSpPr>
          <p:nvPr>
            <p:ph type="sldNum" sz="quarter" idx="12"/>
          </p:nvPr>
        </p:nvSpPr>
        <p:spPr/>
        <p:txBody>
          <a:bodyPr lIns="0" tIns="0" rIns="0" bIns="0"/>
          <a:lstStyle/>
          <a:p>
            <a:fld id="{8F38CB8C-9F3F-4D9A-91AD-F1C485AF55CA}" type="slidenum">
              <a:rPr lang="nb-NO" smtClean="0"/>
              <a:t>‹#›</a:t>
            </a:fld>
            <a:endParaRPr lang="nb-NO"/>
          </a:p>
        </p:txBody>
      </p:sp>
      <p:sp>
        <p:nvSpPr>
          <p:cNvPr id="8" name="Plassholder for tekst 7">
            <a:extLst>
              <a:ext uri="{FF2B5EF4-FFF2-40B4-BE49-F238E27FC236}">
                <a16:creationId xmlns:a16="http://schemas.microsoft.com/office/drawing/2014/main" id="{D3236021-845E-7E5D-903D-3245D1BE8D70}"/>
              </a:ext>
            </a:extLst>
          </p:cNvPr>
          <p:cNvSpPr>
            <a:spLocks noGrp="1"/>
          </p:cNvSpPr>
          <p:nvPr>
            <p:ph type="body" sz="quarter" idx="14"/>
          </p:nvPr>
        </p:nvSpPr>
        <p:spPr>
          <a:xfrm>
            <a:off x="14480579" y="2855648"/>
            <a:ext cx="7960322" cy="4459552"/>
          </a:xfrm>
          <a:prstGeom prst="rect">
            <a:avLst/>
          </a:prstGeom>
        </p:spPr>
        <p:txBody>
          <a:bodyPr lIns="0" tIns="0" rIns="0" bIns="0">
            <a:noAutofit/>
          </a:bodyPr>
          <a:lstStyle>
            <a:lvl1pPr marL="0" indent="0">
              <a:lnSpc>
                <a:spcPct val="125000"/>
              </a:lnSpc>
              <a:spcBef>
                <a:spcPts val="0"/>
              </a:spcBef>
              <a:buNone/>
              <a:defRPr sz="3600">
                <a:solidFill>
                  <a:schemeClr val="accent1"/>
                </a:solidFill>
              </a:defRPr>
            </a:lvl1pPr>
            <a:lvl2pPr marL="430213" indent="0">
              <a:buNone/>
              <a:defRPr sz="2000"/>
            </a:lvl2pPr>
            <a:lvl3pPr marL="860426" indent="0">
              <a:buNone/>
              <a:defRPr sz="2000"/>
            </a:lvl3pPr>
            <a:lvl4pPr marL="1290639" indent="0">
              <a:buNone/>
              <a:defRPr sz="2000"/>
            </a:lvl4pPr>
            <a:lvl5pPr marL="1720852" indent="0">
              <a:buNone/>
              <a:defRPr sz="2000"/>
            </a:lvl5pPr>
          </a:lstStyle>
          <a:p>
            <a:pPr lvl="0"/>
            <a:r>
              <a:rPr lang="nb-NO"/>
              <a:t>Klikk for å redigere tekststiler i malen</a:t>
            </a:r>
          </a:p>
        </p:txBody>
      </p:sp>
      <p:pic>
        <p:nvPicPr>
          <p:cNvPr id="10" name="Grafikk 9">
            <a:extLst>
              <a:ext uri="{FF2B5EF4-FFF2-40B4-BE49-F238E27FC236}">
                <a16:creationId xmlns:a16="http://schemas.microsoft.com/office/drawing/2014/main" id="{B5267191-F4E9-F16E-3561-77364DD77374}"/>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248635" y="7747953"/>
            <a:ext cx="8424000" cy="4218353"/>
          </a:xfrm>
          <a:prstGeom prst="rect">
            <a:avLst/>
          </a:prstGeom>
        </p:spPr>
      </p:pic>
    </p:spTree>
    <p:extLst>
      <p:ext uri="{BB962C8B-B14F-4D97-AF65-F5344CB8AC3E}">
        <p14:creationId xmlns:p14="http://schemas.microsoft.com/office/powerpoint/2010/main" val="3277452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745BD71-F906-2C4C-363F-2A421507497F}"/>
              </a:ext>
            </a:extLst>
          </p:cNvPr>
          <p:cNvSpPr>
            <a:spLocks noGrp="1"/>
          </p:cNvSpPr>
          <p:nvPr>
            <p:ph type="title"/>
          </p:nvPr>
        </p:nvSpPr>
        <p:spPr/>
        <p:txBody>
          <a:bodyPr lIns="0" tIns="0" rIns="0" bIns="0"/>
          <a:lstStyle/>
          <a:p>
            <a:r>
              <a:rPr lang="nb-NO"/>
              <a:t>Klikk for å redigere tittelstil</a:t>
            </a:r>
          </a:p>
        </p:txBody>
      </p:sp>
      <p:sp>
        <p:nvSpPr>
          <p:cNvPr id="3" name="Plassholder for innhold 2">
            <a:extLst>
              <a:ext uri="{FF2B5EF4-FFF2-40B4-BE49-F238E27FC236}">
                <a16:creationId xmlns:a16="http://schemas.microsoft.com/office/drawing/2014/main" id="{D22E78BF-020A-DD78-FCED-B05C2741464E}"/>
              </a:ext>
            </a:extLst>
          </p:cNvPr>
          <p:cNvSpPr>
            <a:spLocks noGrp="1"/>
          </p:cNvSpPr>
          <p:nvPr>
            <p:ph idx="1"/>
          </p:nvPr>
        </p:nvSpPr>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C5B36A67-92CA-61AA-3742-F7C90F218E17}"/>
              </a:ext>
            </a:extLst>
          </p:cNvPr>
          <p:cNvSpPr>
            <a:spLocks noGrp="1"/>
          </p:cNvSpPr>
          <p:nvPr>
            <p:ph type="dt" sz="half" idx="10"/>
          </p:nvPr>
        </p:nvSpPr>
        <p:spPr/>
        <p:txBody>
          <a:bodyPr lIns="0" tIns="0" rIns="0" bIns="0"/>
          <a:lstStyle/>
          <a:p>
            <a:fld id="{48E5A029-8BE1-4644-9EA1-BCA987C0B8F6}" type="datetime1">
              <a:rPr lang="nb-NO" smtClean="0"/>
              <a:t>02.02.2024</a:t>
            </a:fld>
            <a:endParaRPr lang="nb-NO"/>
          </a:p>
        </p:txBody>
      </p:sp>
      <p:sp>
        <p:nvSpPr>
          <p:cNvPr id="5" name="Plassholder for bunntekst 4">
            <a:extLst>
              <a:ext uri="{FF2B5EF4-FFF2-40B4-BE49-F238E27FC236}">
                <a16:creationId xmlns:a16="http://schemas.microsoft.com/office/drawing/2014/main" id="{2D9D690D-3600-BA88-CA45-4160092DEEA5}"/>
              </a:ext>
            </a:extLst>
          </p:cNvPr>
          <p:cNvSpPr>
            <a:spLocks noGrp="1"/>
          </p:cNvSpPr>
          <p:nvPr>
            <p:ph type="ftr" sz="quarter" idx="11"/>
          </p:nvPr>
        </p:nvSpPr>
        <p:spPr/>
        <p:txBody>
          <a:bodyPr lIns="0" tIns="0" rIns="0" bIns="0"/>
          <a:lstStyle/>
          <a:p>
            <a:endParaRPr lang="nb-NO"/>
          </a:p>
        </p:txBody>
      </p:sp>
      <p:sp>
        <p:nvSpPr>
          <p:cNvPr id="6" name="Plassholder for lysbildenummer 5">
            <a:extLst>
              <a:ext uri="{FF2B5EF4-FFF2-40B4-BE49-F238E27FC236}">
                <a16:creationId xmlns:a16="http://schemas.microsoft.com/office/drawing/2014/main" id="{E9FBEC81-3A33-1A78-FF3C-A1E400BD8101}"/>
              </a:ext>
            </a:extLst>
          </p:cNvPr>
          <p:cNvSpPr>
            <a:spLocks noGrp="1"/>
          </p:cNvSpPr>
          <p:nvPr>
            <p:ph type="sldNum" sz="quarter" idx="12"/>
          </p:nvPr>
        </p:nvSpPr>
        <p:spPr/>
        <p:txBody>
          <a:bodyPr lIns="0" tIns="0" rIns="0" bIns="0"/>
          <a:lstStyle/>
          <a:p>
            <a:fld id="{8F38CB8C-9F3F-4D9A-91AD-F1C485AF55CA}" type="slidenum">
              <a:rPr lang="nb-NO" smtClean="0"/>
              <a:t>‹#›</a:t>
            </a:fld>
            <a:endParaRPr lang="nb-NO"/>
          </a:p>
        </p:txBody>
      </p:sp>
    </p:spTree>
    <p:extLst>
      <p:ext uri="{BB962C8B-B14F-4D97-AF65-F5344CB8AC3E}">
        <p14:creationId xmlns:p14="http://schemas.microsoft.com/office/powerpoint/2010/main" val="645802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5CD4311-68F3-2214-2FD5-7A359BCE8865}"/>
              </a:ext>
            </a:extLst>
          </p:cNvPr>
          <p:cNvSpPr>
            <a:spLocks noGrp="1"/>
          </p:cNvSpPr>
          <p:nvPr>
            <p:ph type="title"/>
          </p:nvPr>
        </p:nvSpPr>
        <p:spPr/>
        <p:txBody>
          <a:bodyPr lIns="0" tIns="0" rIns="0" bIns="0"/>
          <a:lstStyle/>
          <a:p>
            <a:r>
              <a:rPr lang="nb-NO"/>
              <a:t>Klikk for å redigere tittelstil</a:t>
            </a:r>
          </a:p>
        </p:txBody>
      </p:sp>
      <p:sp>
        <p:nvSpPr>
          <p:cNvPr id="5" name="Plassholder for dato 4">
            <a:extLst>
              <a:ext uri="{FF2B5EF4-FFF2-40B4-BE49-F238E27FC236}">
                <a16:creationId xmlns:a16="http://schemas.microsoft.com/office/drawing/2014/main" id="{77683BEF-43CE-A1C7-5C76-3D1D3F658032}"/>
              </a:ext>
            </a:extLst>
          </p:cNvPr>
          <p:cNvSpPr>
            <a:spLocks noGrp="1"/>
          </p:cNvSpPr>
          <p:nvPr>
            <p:ph type="dt" sz="half" idx="10"/>
          </p:nvPr>
        </p:nvSpPr>
        <p:spPr/>
        <p:txBody>
          <a:bodyPr lIns="0" tIns="0" rIns="0" bIns="0"/>
          <a:lstStyle/>
          <a:p>
            <a:fld id="{CDFDC0C1-DE75-450D-8447-E3EE1546BC7E}" type="datetime1">
              <a:rPr lang="nb-NO" smtClean="0"/>
              <a:t>02.02.2024</a:t>
            </a:fld>
            <a:endParaRPr lang="nb-NO"/>
          </a:p>
        </p:txBody>
      </p:sp>
      <p:sp>
        <p:nvSpPr>
          <p:cNvPr id="6" name="Plassholder for bunntekst 5">
            <a:extLst>
              <a:ext uri="{FF2B5EF4-FFF2-40B4-BE49-F238E27FC236}">
                <a16:creationId xmlns:a16="http://schemas.microsoft.com/office/drawing/2014/main" id="{4BADF038-8462-3624-1D93-C002A96FAB13}"/>
              </a:ext>
            </a:extLst>
          </p:cNvPr>
          <p:cNvSpPr>
            <a:spLocks noGrp="1"/>
          </p:cNvSpPr>
          <p:nvPr>
            <p:ph type="ftr" sz="quarter" idx="11"/>
          </p:nvPr>
        </p:nvSpPr>
        <p:spPr/>
        <p:txBody>
          <a:bodyPr lIns="0" tIns="0" rIns="0" bIns="0"/>
          <a:lstStyle/>
          <a:p>
            <a:endParaRPr lang="nb-NO"/>
          </a:p>
        </p:txBody>
      </p:sp>
      <p:sp>
        <p:nvSpPr>
          <p:cNvPr id="7" name="Plassholder for lysbildenummer 6">
            <a:extLst>
              <a:ext uri="{FF2B5EF4-FFF2-40B4-BE49-F238E27FC236}">
                <a16:creationId xmlns:a16="http://schemas.microsoft.com/office/drawing/2014/main" id="{05C774F0-D840-1BE3-7977-FE5D8994464C}"/>
              </a:ext>
            </a:extLst>
          </p:cNvPr>
          <p:cNvSpPr>
            <a:spLocks noGrp="1"/>
          </p:cNvSpPr>
          <p:nvPr>
            <p:ph type="sldNum" sz="quarter" idx="12"/>
          </p:nvPr>
        </p:nvSpPr>
        <p:spPr/>
        <p:txBody>
          <a:bodyPr lIns="0" tIns="0" rIns="0" bIns="0"/>
          <a:lstStyle/>
          <a:p>
            <a:fld id="{8F38CB8C-9F3F-4D9A-91AD-F1C485AF55CA}" type="slidenum">
              <a:rPr lang="nb-NO" smtClean="0"/>
              <a:t>‹#›</a:t>
            </a:fld>
            <a:endParaRPr lang="nb-NO"/>
          </a:p>
        </p:txBody>
      </p:sp>
      <p:sp>
        <p:nvSpPr>
          <p:cNvPr id="8" name="Plassholder for innhold 2">
            <a:extLst>
              <a:ext uri="{FF2B5EF4-FFF2-40B4-BE49-F238E27FC236}">
                <a16:creationId xmlns:a16="http://schemas.microsoft.com/office/drawing/2014/main" id="{63830B94-40C4-4668-26D6-765F3197C7F7}"/>
              </a:ext>
            </a:extLst>
          </p:cNvPr>
          <p:cNvSpPr>
            <a:spLocks noGrp="1"/>
          </p:cNvSpPr>
          <p:nvPr>
            <p:ph idx="1"/>
          </p:nvPr>
        </p:nvSpPr>
        <p:spPr>
          <a:xfrm>
            <a:off x="1767427" y="4170218"/>
            <a:ext cx="9639107" cy="7564580"/>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0" name="Plassholder for innhold 2">
            <a:extLst>
              <a:ext uri="{FF2B5EF4-FFF2-40B4-BE49-F238E27FC236}">
                <a16:creationId xmlns:a16="http://schemas.microsoft.com/office/drawing/2014/main" id="{9852D527-27BB-46E0-3E46-3843A28678A9}"/>
              </a:ext>
            </a:extLst>
          </p:cNvPr>
          <p:cNvSpPr>
            <a:spLocks noGrp="1"/>
          </p:cNvSpPr>
          <p:nvPr>
            <p:ph idx="13"/>
          </p:nvPr>
        </p:nvSpPr>
        <p:spPr>
          <a:xfrm>
            <a:off x="12975878" y="4170218"/>
            <a:ext cx="9639107" cy="7564580"/>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7163856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o innholdsdeler blå">
    <p:bg>
      <p:bgPr>
        <a:solidFill>
          <a:schemeClr val="accent4"/>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5CD4311-68F3-2214-2FD5-7A359BCE8865}"/>
              </a:ext>
            </a:extLst>
          </p:cNvPr>
          <p:cNvSpPr>
            <a:spLocks noGrp="1"/>
          </p:cNvSpPr>
          <p:nvPr>
            <p:ph type="title"/>
          </p:nvPr>
        </p:nvSpPr>
        <p:spPr/>
        <p:txBody>
          <a:bodyPr lIns="0" tIns="0" rIns="0" bIns="0"/>
          <a:lstStyle/>
          <a:p>
            <a:r>
              <a:rPr lang="nb-NO"/>
              <a:t>Klikk for å redigere tittelstil</a:t>
            </a:r>
          </a:p>
        </p:txBody>
      </p:sp>
      <p:sp>
        <p:nvSpPr>
          <p:cNvPr id="5" name="Plassholder for dato 4">
            <a:extLst>
              <a:ext uri="{FF2B5EF4-FFF2-40B4-BE49-F238E27FC236}">
                <a16:creationId xmlns:a16="http://schemas.microsoft.com/office/drawing/2014/main" id="{77683BEF-43CE-A1C7-5C76-3D1D3F658032}"/>
              </a:ext>
            </a:extLst>
          </p:cNvPr>
          <p:cNvSpPr>
            <a:spLocks noGrp="1"/>
          </p:cNvSpPr>
          <p:nvPr>
            <p:ph type="dt" sz="half" idx="10"/>
          </p:nvPr>
        </p:nvSpPr>
        <p:spPr/>
        <p:txBody>
          <a:bodyPr lIns="0" tIns="0" rIns="0" bIns="0"/>
          <a:lstStyle/>
          <a:p>
            <a:fld id="{667FEA76-1EED-4B10-99EB-FA90074A2FBD}" type="datetime1">
              <a:rPr lang="nb-NO" smtClean="0"/>
              <a:t>02.02.2024</a:t>
            </a:fld>
            <a:endParaRPr lang="nb-NO"/>
          </a:p>
        </p:txBody>
      </p:sp>
      <p:sp>
        <p:nvSpPr>
          <p:cNvPr id="6" name="Plassholder for bunntekst 5">
            <a:extLst>
              <a:ext uri="{FF2B5EF4-FFF2-40B4-BE49-F238E27FC236}">
                <a16:creationId xmlns:a16="http://schemas.microsoft.com/office/drawing/2014/main" id="{4BADF038-8462-3624-1D93-C002A96FAB13}"/>
              </a:ext>
            </a:extLst>
          </p:cNvPr>
          <p:cNvSpPr>
            <a:spLocks noGrp="1"/>
          </p:cNvSpPr>
          <p:nvPr>
            <p:ph type="ftr" sz="quarter" idx="11"/>
          </p:nvPr>
        </p:nvSpPr>
        <p:spPr/>
        <p:txBody>
          <a:bodyPr lIns="0" tIns="0" rIns="0" bIns="0"/>
          <a:lstStyle>
            <a:lvl1pPr>
              <a:defRPr>
                <a:solidFill>
                  <a:schemeClr val="lt1"/>
                </a:solidFill>
              </a:defRPr>
            </a:lvl1pPr>
          </a:lstStyle>
          <a:p>
            <a:endParaRPr lang="nb-NO"/>
          </a:p>
        </p:txBody>
      </p:sp>
      <p:sp>
        <p:nvSpPr>
          <p:cNvPr id="7" name="Plassholder for lysbildenummer 6">
            <a:extLst>
              <a:ext uri="{FF2B5EF4-FFF2-40B4-BE49-F238E27FC236}">
                <a16:creationId xmlns:a16="http://schemas.microsoft.com/office/drawing/2014/main" id="{05C774F0-D840-1BE3-7977-FE5D8994464C}"/>
              </a:ext>
            </a:extLst>
          </p:cNvPr>
          <p:cNvSpPr>
            <a:spLocks noGrp="1"/>
          </p:cNvSpPr>
          <p:nvPr>
            <p:ph type="sldNum" sz="quarter" idx="12"/>
          </p:nvPr>
        </p:nvSpPr>
        <p:spPr/>
        <p:txBody>
          <a:bodyPr lIns="0" tIns="0" rIns="0" bIns="0"/>
          <a:lstStyle>
            <a:lvl1pPr>
              <a:defRPr>
                <a:solidFill>
                  <a:schemeClr val="lt1"/>
                </a:solidFill>
              </a:defRPr>
            </a:lvl1pPr>
          </a:lstStyle>
          <a:p>
            <a:fld id="{8F38CB8C-9F3F-4D9A-91AD-F1C485AF55CA}" type="slidenum">
              <a:rPr lang="nb-NO" smtClean="0"/>
              <a:pPr/>
              <a:t>‹#›</a:t>
            </a:fld>
            <a:endParaRPr lang="nb-NO"/>
          </a:p>
        </p:txBody>
      </p:sp>
      <p:sp>
        <p:nvSpPr>
          <p:cNvPr id="8" name="Plassholder for innhold 2">
            <a:extLst>
              <a:ext uri="{FF2B5EF4-FFF2-40B4-BE49-F238E27FC236}">
                <a16:creationId xmlns:a16="http://schemas.microsoft.com/office/drawing/2014/main" id="{63830B94-40C4-4668-26D6-765F3197C7F7}"/>
              </a:ext>
            </a:extLst>
          </p:cNvPr>
          <p:cNvSpPr>
            <a:spLocks noGrp="1"/>
          </p:cNvSpPr>
          <p:nvPr>
            <p:ph idx="1"/>
          </p:nvPr>
        </p:nvSpPr>
        <p:spPr>
          <a:xfrm>
            <a:off x="1767427" y="4170218"/>
            <a:ext cx="9639107" cy="7564580"/>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0" name="Plassholder for innhold 2">
            <a:extLst>
              <a:ext uri="{FF2B5EF4-FFF2-40B4-BE49-F238E27FC236}">
                <a16:creationId xmlns:a16="http://schemas.microsoft.com/office/drawing/2014/main" id="{9852D527-27BB-46E0-3E46-3843A28678A9}"/>
              </a:ext>
            </a:extLst>
          </p:cNvPr>
          <p:cNvSpPr>
            <a:spLocks noGrp="1"/>
          </p:cNvSpPr>
          <p:nvPr>
            <p:ph idx="13"/>
          </p:nvPr>
        </p:nvSpPr>
        <p:spPr>
          <a:xfrm>
            <a:off x="12975878" y="4170218"/>
            <a:ext cx="9639107" cy="7564580"/>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71478980"/>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o innholdsdeler lys blå">
    <p:bg>
      <p:bgPr>
        <a:solidFill>
          <a:srgbClr val="EEE0CE"/>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5CD4311-68F3-2214-2FD5-7A359BCE8865}"/>
              </a:ext>
            </a:extLst>
          </p:cNvPr>
          <p:cNvSpPr>
            <a:spLocks noGrp="1"/>
          </p:cNvSpPr>
          <p:nvPr>
            <p:ph type="title"/>
          </p:nvPr>
        </p:nvSpPr>
        <p:spPr/>
        <p:txBody>
          <a:bodyPr lIns="0" tIns="0" rIns="0" bIns="0"/>
          <a:lstStyle/>
          <a:p>
            <a:r>
              <a:rPr lang="nb-NO"/>
              <a:t>Klikk for å redigere tittelstil</a:t>
            </a:r>
          </a:p>
        </p:txBody>
      </p:sp>
      <p:sp>
        <p:nvSpPr>
          <p:cNvPr id="5" name="Plassholder for dato 4">
            <a:extLst>
              <a:ext uri="{FF2B5EF4-FFF2-40B4-BE49-F238E27FC236}">
                <a16:creationId xmlns:a16="http://schemas.microsoft.com/office/drawing/2014/main" id="{77683BEF-43CE-A1C7-5C76-3D1D3F658032}"/>
              </a:ext>
            </a:extLst>
          </p:cNvPr>
          <p:cNvSpPr>
            <a:spLocks noGrp="1"/>
          </p:cNvSpPr>
          <p:nvPr>
            <p:ph type="dt" sz="half" idx="10"/>
          </p:nvPr>
        </p:nvSpPr>
        <p:spPr/>
        <p:txBody>
          <a:bodyPr lIns="0" tIns="0" rIns="0" bIns="0"/>
          <a:lstStyle/>
          <a:p>
            <a:fld id="{ED533C6E-000E-42C7-B844-F3EB97E01004}" type="datetime1">
              <a:rPr lang="nb-NO" smtClean="0"/>
              <a:t>02.02.2024</a:t>
            </a:fld>
            <a:endParaRPr lang="nb-NO"/>
          </a:p>
        </p:txBody>
      </p:sp>
      <p:sp>
        <p:nvSpPr>
          <p:cNvPr id="6" name="Plassholder for bunntekst 5">
            <a:extLst>
              <a:ext uri="{FF2B5EF4-FFF2-40B4-BE49-F238E27FC236}">
                <a16:creationId xmlns:a16="http://schemas.microsoft.com/office/drawing/2014/main" id="{4BADF038-8462-3624-1D93-C002A96FAB13}"/>
              </a:ext>
            </a:extLst>
          </p:cNvPr>
          <p:cNvSpPr>
            <a:spLocks noGrp="1"/>
          </p:cNvSpPr>
          <p:nvPr>
            <p:ph type="ftr" sz="quarter" idx="11"/>
          </p:nvPr>
        </p:nvSpPr>
        <p:spPr/>
        <p:txBody>
          <a:bodyPr lIns="0" tIns="0" rIns="0" bIns="0"/>
          <a:lstStyle/>
          <a:p>
            <a:endParaRPr lang="nb-NO"/>
          </a:p>
        </p:txBody>
      </p:sp>
      <p:sp>
        <p:nvSpPr>
          <p:cNvPr id="7" name="Plassholder for lysbildenummer 6">
            <a:extLst>
              <a:ext uri="{FF2B5EF4-FFF2-40B4-BE49-F238E27FC236}">
                <a16:creationId xmlns:a16="http://schemas.microsoft.com/office/drawing/2014/main" id="{05C774F0-D840-1BE3-7977-FE5D8994464C}"/>
              </a:ext>
            </a:extLst>
          </p:cNvPr>
          <p:cNvSpPr>
            <a:spLocks noGrp="1"/>
          </p:cNvSpPr>
          <p:nvPr>
            <p:ph type="sldNum" sz="quarter" idx="12"/>
          </p:nvPr>
        </p:nvSpPr>
        <p:spPr/>
        <p:txBody>
          <a:bodyPr lIns="0" tIns="0" rIns="0" bIns="0"/>
          <a:lstStyle/>
          <a:p>
            <a:fld id="{8F38CB8C-9F3F-4D9A-91AD-F1C485AF55CA}" type="slidenum">
              <a:rPr lang="nb-NO" smtClean="0"/>
              <a:t>‹#›</a:t>
            </a:fld>
            <a:endParaRPr lang="nb-NO"/>
          </a:p>
        </p:txBody>
      </p:sp>
      <p:sp>
        <p:nvSpPr>
          <p:cNvPr id="8" name="Plassholder for innhold 2">
            <a:extLst>
              <a:ext uri="{FF2B5EF4-FFF2-40B4-BE49-F238E27FC236}">
                <a16:creationId xmlns:a16="http://schemas.microsoft.com/office/drawing/2014/main" id="{63830B94-40C4-4668-26D6-765F3197C7F7}"/>
              </a:ext>
            </a:extLst>
          </p:cNvPr>
          <p:cNvSpPr>
            <a:spLocks noGrp="1"/>
          </p:cNvSpPr>
          <p:nvPr>
            <p:ph idx="1"/>
          </p:nvPr>
        </p:nvSpPr>
        <p:spPr>
          <a:xfrm>
            <a:off x="1767427" y="4170218"/>
            <a:ext cx="9639107" cy="7564580"/>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0" name="Plassholder for innhold 2">
            <a:extLst>
              <a:ext uri="{FF2B5EF4-FFF2-40B4-BE49-F238E27FC236}">
                <a16:creationId xmlns:a16="http://schemas.microsoft.com/office/drawing/2014/main" id="{9852D527-27BB-46E0-3E46-3843A28678A9}"/>
              </a:ext>
            </a:extLst>
          </p:cNvPr>
          <p:cNvSpPr>
            <a:spLocks noGrp="1"/>
          </p:cNvSpPr>
          <p:nvPr>
            <p:ph idx="13"/>
          </p:nvPr>
        </p:nvSpPr>
        <p:spPr>
          <a:xfrm>
            <a:off x="12975878" y="4170218"/>
            <a:ext cx="9639107" cy="7564580"/>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9904660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Avslutningsside">
    <p:bg>
      <p:bgPr>
        <a:solidFill>
          <a:schemeClr val="accent4"/>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926E70B-AC14-1CCE-C063-3F97722F85C7}"/>
              </a:ext>
            </a:extLst>
          </p:cNvPr>
          <p:cNvSpPr>
            <a:spLocks noGrp="1"/>
          </p:cNvSpPr>
          <p:nvPr>
            <p:ph type="title"/>
          </p:nvPr>
        </p:nvSpPr>
        <p:spPr>
          <a:xfrm>
            <a:off x="6227764" y="6851980"/>
            <a:ext cx="11926886" cy="923330"/>
          </a:xfrm>
        </p:spPr>
        <p:txBody>
          <a:bodyPr/>
          <a:lstStyle>
            <a:lvl1pPr algn="ctr">
              <a:defRPr>
                <a:solidFill>
                  <a:schemeClr val="accent1"/>
                </a:solidFill>
                <a:latin typeface="Calibri Light" panose="020F0302020204030204" pitchFamily="34" charset="0"/>
                <a:ea typeface="Calibri Light" panose="020F0302020204030204" pitchFamily="34" charset="0"/>
                <a:cs typeface="Calibri Light" panose="020F0302020204030204" pitchFamily="34" charset="0"/>
              </a:defRPr>
            </a:lvl1pPr>
          </a:lstStyle>
          <a:p>
            <a:r>
              <a:rPr lang="nb-NO"/>
              <a:t>Klikk for å redigere tittelstil</a:t>
            </a:r>
            <a:endParaRPr lang="sv-SE" dirty="0"/>
          </a:p>
        </p:txBody>
      </p:sp>
      <p:sp>
        <p:nvSpPr>
          <p:cNvPr id="3" name="Plassholder for dato 2">
            <a:extLst>
              <a:ext uri="{FF2B5EF4-FFF2-40B4-BE49-F238E27FC236}">
                <a16:creationId xmlns:a16="http://schemas.microsoft.com/office/drawing/2014/main" id="{D45DFA4C-9F95-5DD0-16D1-869524250C0D}"/>
              </a:ext>
            </a:extLst>
          </p:cNvPr>
          <p:cNvSpPr>
            <a:spLocks noGrp="1"/>
          </p:cNvSpPr>
          <p:nvPr>
            <p:ph type="dt" sz="half" idx="10"/>
          </p:nvPr>
        </p:nvSpPr>
        <p:spPr>
          <a:xfrm>
            <a:off x="120207" y="-184659"/>
            <a:ext cx="5486043" cy="15389"/>
          </a:xfrm>
        </p:spPr>
        <p:txBody>
          <a:bodyPr/>
          <a:lstStyle>
            <a:lvl1pPr>
              <a:defRPr sz="100"/>
            </a:lvl1pPr>
          </a:lstStyle>
          <a:p>
            <a:fld id="{10E44965-EB09-43E7-BD20-B4C35B17B677}" type="datetime1">
              <a:rPr lang="nb-NO" smtClean="0"/>
              <a:t>02.02.2024</a:t>
            </a:fld>
            <a:endParaRPr lang="nb-NO"/>
          </a:p>
        </p:txBody>
      </p:sp>
      <p:sp>
        <p:nvSpPr>
          <p:cNvPr id="4" name="Plassholder for bunntekst 3">
            <a:extLst>
              <a:ext uri="{FF2B5EF4-FFF2-40B4-BE49-F238E27FC236}">
                <a16:creationId xmlns:a16="http://schemas.microsoft.com/office/drawing/2014/main" id="{F9E40F02-2766-3397-AB73-5E3E89170E66}"/>
              </a:ext>
            </a:extLst>
          </p:cNvPr>
          <p:cNvSpPr>
            <a:spLocks noGrp="1"/>
          </p:cNvSpPr>
          <p:nvPr>
            <p:ph type="ftr" sz="quarter" idx="11"/>
          </p:nvPr>
        </p:nvSpPr>
        <p:spPr>
          <a:xfrm>
            <a:off x="120208" y="-184658"/>
            <a:ext cx="5486043" cy="15389"/>
          </a:xfrm>
        </p:spPr>
        <p:txBody>
          <a:bodyPr/>
          <a:lstStyle>
            <a:lvl1pPr>
              <a:defRPr sz="100"/>
            </a:lvl1pPr>
          </a:lstStyle>
          <a:p>
            <a:endParaRPr lang="nb-NO" dirty="0"/>
          </a:p>
        </p:txBody>
      </p:sp>
      <p:sp>
        <p:nvSpPr>
          <p:cNvPr id="5" name="Plassholder for lysbildenummer 4">
            <a:extLst>
              <a:ext uri="{FF2B5EF4-FFF2-40B4-BE49-F238E27FC236}">
                <a16:creationId xmlns:a16="http://schemas.microsoft.com/office/drawing/2014/main" id="{006FD5DB-A127-F09F-7E94-E738EAF44745}"/>
              </a:ext>
            </a:extLst>
          </p:cNvPr>
          <p:cNvSpPr>
            <a:spLocks noGrp="1"/>
          </p:cNvSpPr>
          <p:nvPr>
            <p:ph type="sldNum" sz="quarter" idx="12"/>
          </p:nvPr>
        </p:nvSpPr>
        <p:spPr>
          <a:xfrm>
            <a:off x="120207" y="-184659"/>
            <a:ext cx="5486043" cy="15389"/>
          </a:xfrm>
        </p:spPr>
        <p:txBody>
          <a:bodyPr/>
          <a:lstStyle>
            <a:lvl1pPr>
              <a:defRPr sz="100"/>
            </a:lvl1pPr>
          </a:lstStyle>
          <a:p>
            <a:fld id="{8F38CB8C-9F3F-4D9A-91AD-F1C485AF55CA}" type="slidenum">
              <a:rPr lang="nb-NO" smtClean="0"/>
              <a:pPr/>
              <a:t>‹#›</a:t>
            </a:fld>
            <a:endParaRPr lang="nb-NO" dirty="0"/>
          </a:p>
        </p:txBody>
      </p:sp>
      <p:pic>
        <p:nvPicPr>
          <p:cNvPr id="7" name="Grafikk 6">
            <a:extLst>
              <a:ext uri="{FF2B5EF4-FFF2-40B4-BE49-F238E27FC236}">
                <a16:creationId xmlns:a16="http://schemas.microsoft.com/office/drawing/2014/main" id="{C2CB0078-AA99-BBED-ECE4-FF7924D3EF6F}"/>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39461" b="1878"/>
          <a:stretch/>
        </p:blipFill>
        <p:spPr>
          <a:xfrm>
            <a:off x="15928499" y="387876"/>
            <a:ext cx="8453914" cy="13328124"/>
          </a:xfrm>
          <a:prstGeom prst="rect">
            <a:avLst/>
          </a:prstGeom>
        </p:spPr>
      </p:pic>
      <p:pic>
        <p:nvPicPr>
          <p:cNvPr id="9" name="Grafikk 8" descr="Krødsherad kommune">
            <a:extLst>
              <a:ext uri="{FF2B5EF4-FFF2-40B4-BE49-F238E27FC236}">
                <a16:creationId xmlns:a16="http://schemas.microsoft.com/office/drawing/2014/main" id="{27BD0A4E-DE50-01B4-DD30-BEFF2B786F4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186806" y="2997554"/>
            <a:ext cx="2008800" cy="2441073"/>
          </a:xfrm>
          <a:prstGeom prst="rect">
            <a:avLst/>
          </a:prstGeom>
        </p:spPr>
      </p:pic>
      <p:pic>
        <p:nvPicPr>
          <p:cNvPr id="12" name="Grafikk 11" descr="Miljøfyrtårn, Norefjell, MOT, Trafikksikker kommune">
            <a:extLst>
              <a:ext uri="{FF2B5EF4-FFF2-40B4-BE49-F238E27FC236}">
                <a16:creationId xmlns:a16="http://schemas.microsoft.com/office/drawing/2014/main" id="{46184174-CDBA-873C-959A-ECFC1BE15B19}"/>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9468716" y="11683965"/>
            <a:ext cx="5302800" cy="888029"/>
          </a:xfrm>
          <a:prstGeom prst="rect">
            <a:avLst/>
          </a:prstGeom>
        </p:spPr>
      </p:pic>
    </p:spTree>
    <p:extLst>
      <p:ext uri="{BB962C8B-B14F-4D97-AF65-F5344CB8AC3E}">
        <p14:creationId xmlns:p14="http://schemas.microsoft.com/office/powerpoint/2010/main" val="23247194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Avslutningsside #2">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926E70B-AC14-1CCE-C063-3F97722F85C7}"/>
              </a:ext>
            </a:extLst>
          </p:cNvPr>
          <p:cNvSpPr>
            <a:spLocks noGrp="1"/>
          </p:cNvSpPr>
          <p:nvPr>
            <p:ph type="title"/>
          </p:nvPr>
        </p:nvSpPr>
        <p:spPr>
          <a:xfrm>
            <a:off x="6227764" y="6851980"/>
            <a:ext cx="11926886" cy="923330"/>
          </a:xfrm>
        </p:spPr>
        <p:txBody>
          <a:bodyPr/>
          <a:lstStyle>
            <a:lvl1pPr algn="ctr">
              <a:defRPr>
                <a:solidFill>
                  <a:schemeClr val="dk1"/>
                </a:solidFill>
                <a:latin typeface="Calibri Light" panose="020F0302020204030204" pitchFamily="34" charset="0"/>
                <a:ea typeface="Calibri Light" panose="020F0302020204030204" pitchFamily="34" charset="0"/>
                <a:cs typeface="Calibri Light" panose="020F0302020204030204" pitchFamily="34" charset="0"/>
              </a:defRPr>
            </a:lvl1pPr>
          </a:lstStyle>
          <a:p>
            <a:r>
              <a:rPr lang="nb-NO"/>
              <a:t>Klikk for å redigere tittelstil</a:t>
            </a:r>
            <a:endParaRPr lang="sv-SE" dirty="0"/>
          </a:p>
        </p:txBody>
      </p:sp>
      <p:sp>
        <p:nvSpPr>
          <p:cNvPr id="3" name="Plassholder for dato 2">
            <a:extLst>
              <a:ext uri="{FF2B5EF4-FFF2-40B4-BE49-F238E27FC236}">
                <a16:creationId xmlns:a16="http://schemas.microsoft.com/office/drawing/2014/main" id="{D45DFA4C-9F95-5DD0-16D1-869524250C0D}"/>
              </a:ext>
            </a:extLst>
          </p:cNvPr>
          <p:cNvSpPr>
            <a:spLocks noGrp="1"/>
          </p:cNvSpPr>
          <p:nvPr>
            <p:ph type="dt" sz="half" idx="10"/>
          </p:nvPr>
        </p:nvSpPr>
        <p:spPr>
          <a:xfrm>
            <a:off x="120207" y="-184659"/>
            <a:ext cx="5486043" cy="15389"/>
          </a:xfrm>
        </p:spPr>
        <p:txBody>
          <a:bodyPr/>
          <a:lstStyle>
            <a:lvl1pPr>
              <a:defRPr sz="100"/>
            </a:lvl1pPr>
          </a:lstStyle>
          <a:p>
            <a:fld id="{77C9CA0F-90A3-41A6-B536-92219F5CC090}" type="datetime1">
              <a:rPr lang="nb-NO" smtClean="0"/>
              <a:t>02.02.2024</a:t>
            </a:fld>
            <a:endParaRPr lang="nb-NO"/>
          </a:p>
        </p:txBody>
      </p:sp>
      <p:sp>
        <p:nvSpPr>
          <p:cNvPr id="4" name="Plassholder for bunntekst 3">
            <a:extLst>
              <a:ext uri="{FF2B5EF4-FFF2-40B4-BE49-F238E27FC236}">
                <a16:creationId xmlns:a16="http://schemas.microsoft.com/office/drawing/2014/main" id="{F9E40F02-2766-3397-AB73-5E3E89170E66}"/>
              </a:ext>
            </a:extLst>
          </p:cNvPr>
          <p:cNvSpPr>
            <a:spLocks noGrp="1"/>
          </p:cNvSpPr>
          <p:nvPr>
            <p:ph type="ftr" sz="quarter" idx="11"/>
          </p:nvPr>
        </p:nvSpPr>
        <p:spPr>
          <a:xfrm>
            <a:off x="120208" y="-184658"/>
            <a:ext cx="5486043" cy="15389"/>
          </a:xfrm>
        </p:spPr>
        <p:txBody>
          <a:bodyPr/>
          <a:lstStyle>
            <a:lvl1pPr>
              <a:defRPr sz="100"/>
            </a:lvl1pPr>
          </a:lstStyle>
          <a:p>
            <a:endParaRPr lang="nb-NO" dirty="0"/>
          </a:p>
        </p:txBody>
      </p:sp>
      <p:sp>
        <p:nvSpPr>
          <p:cNvPr id="5" name="Plassholder for lysbildenummer 4">
            <a:extLst>
              <a:ext uri="{FF2B5EF4-FFF2-40B4-BE49-F238E27FC236}">
                <a16:creationId xmlns:a16="http://schemas.microsoft.com/office/drawing/2014/main" id="{006FD5DB-A127-F09F-7E94-E738EAF44745}"/>
              </a:ext>
            </a:extLst>
          </p:cNvPr>
          <p:cNvSpPr>
            <a:spLocks noGrp="1"/>
          </p:cNvSpPr>
          <p:nvPr>
            <p:ph type="sldNum" sz="quarter" idx="12"/>
          </p:nvPr>
        </p:nvSpPr>
        <p:spPr>
          <a:xfrm>
            <a:off x="120207" y="-184659"/>
            <a:ext cx="5486043" cy="15389"/>
          </a:xfrm>
        </p:spPr>
        <p:txBody>
          <a:bodyPr/>
          <a:lstStyle>
            <a:lvl1pPr>
              <a:defRPr sz="100"/>
            </a:lvl1pPr>
          </a:lstStyle>
          <a:p>
            <a:fld id="{8F38CB8C-9F3F-4D9A-91AD-F1C485AF55CA}" type="slidenum">
              <a:rPr lang="nb-NO" smtClean="0"/>
              <a:pPr/>
              <a:t>‹#›</a:t>
            </a:fld>
            <a:endParaRPr lang="nb-NO" dirty="0"/>
          </a:p>
        </p:txBody>
      </p:sp>
      <p:pic>
        <p:nvPicPr>
          <p:cNvPr id="7" name="Grafikk 6">
            <a:extLst>
              <a:ext uri="{FF2B5EF4-FFF2-40B4-BE49-F238E27FC236}">
                <a16:creationId xmlns:a16="http://schemas.microsoft.com/office/drawing/2014/main" id="{C2CB0078-AA99-BBED-ECE4-FF7924D3EF6F}"/>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39461" b="1878"/>
          <a:stretch/>
        </p:blipFill>
        <p:spPr>
          <a:xfrm>
            <a:off x="15928499" y="387876"/>
            <a:ext cx="8453914" cy="13328124"/>
          </a:xfrm>
          <a:prstGeom prst="rect">
            <a:avLst/>
          </a:prstGeom>
        </p:spPr>
      </p:pic>
      <p:pic>
        <p:nvPicPr>
          <p:cNvPr id="15" name="Grafikk 14" descr="Krødsherad kommune">
            <a:extLst>
              <a:ext uri="{FF2B5EF4-FFF2-40B4-BE49-F238E27FC236}">
                <a16:creationId xmlns:a16="http://schemas.microsoft.com/office/drawing/2014/main" id="{4F8891E4-C3C0-F298-2710-B501D62D0ED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186806" y="2997554"/>
            <a:ext cx="2008800" cy="2441073"/>
          </a:xfrm>
          <a:prstGeom prst="rect">
            <a:avLst/>
          </a:prstGeom>
        </p:spPr>
      </p:pic>
      <p:pic>
        <p:nvPicPr>
          <p:cNvPr id="9" name="Grafikk 8" descr="Miljøfyrtårn, Norefjell, MOT, Trafikksikker kommune">
            <a:extLst>
              <a:ext uri="{FF2B5EF4-FFF2-40B4-BE49-F238E27FC236}">
                <a16:creationId xmlns:a16="http://schemas.microsoft.com/office/drawing/2014/main" id="{D5AC17EE-DD73-D620-46FA-EFFD05F2D0BF}"/>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9468714" y="11683965"/>
            <a:ext cx="5340858" cy="888029"/>
          </a:xfrm>
          <a:prstGeom prst="rect">
            <a:avLst/>
          </a:prstGeom>
        </p:spPr>
      </p:pic>
    </p:spTree>
    <p:extLst>
      <p:ext uri="{BB962C8B-B14F-4D97-AF65-F5344CB8AC3E}">
        <p14:creationId xmlns:p14="http://schemas.microsoft.com/office/powerpoint/2010/main" val="387137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tellysbilde #2">
    <p:bg>
      <p:bgPr>
        <a:blipFill>
          <a:blip r:embed="rId2"/>
          <a:stretch>
            <a:fillRect/>
          </a:stretch>
        </a:blip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A2C872F-BD66-2C4A-DACA-3DA87DC54F5B}"/>
              </a:ext>
            </a:extLst>
          </p:cNvPr>
          <p:cNvSpPr>
            <a:spLocks noGrp="1"/>
          </p:cNvSpPr>
          <p:nvPr>
            <p:ph type="ctrTitle"/>
          </p:nvPr>
        </p:nvSpPr>
        <p:spPr>
          <a:xfrm>
            <a:off x="3438826" y="6249852"/>
            <a:ext cx="10696274" cy="3108543"/>
          </a:xfrm>
        </p:spPr>
        <p:txBody>
          <a:bodyPr lIns="0" tIns="0" rIns="0" bIns="0" anchor="t">
            <a:noAutofit/>
          </a:bodyPr>
          <a:lstStyle>
            <a:lvl1pPr algn="l">
              <a:defRPr sz="10100">
                <a:solidFill>
                  <a:schemeClr val="dk1"/>
                </a:solidFill>
              </a:defRPr>
            </a:lvl1pPr>
          </a:lstStyle>
          <a:p>
            <a:r>
              <a:rPr lang="nb-NO"/>
              <a:t>Klikk for å redigere tittelstil</a:t>
            </a:r>
            <a:endParaRPr lang="nb-NO" dirty="0"/>
          </a:p>
        </p:txBody>
      </p:sp>
      <p:sp>
        <p:nvSpPr>
          <p:cNvPr id="3" name="Undertittel 2">
            <a:extLst>
              <a:ext uri="{FF2B5EF4-FFF2-40B4-BE49-F238E27FC236}">
                <a16:creationId xmlns:a16="http://schemas.microsoft.com/office/drawing/2014/main" id="{AB71FE50-D284-2BAC-D28C-7DA700E7AFFE}"/>
              </a:ext>
            </a:extLst>
          </p:cNvPr>
          <p:cNvSpPr>
            <a:spLocks noGrp="1"/>
          </p:cNvSpPr>
          <p:nvPr>
            <p:ph type="subTitle" idx="1" hasCustomPrompt="1"/>
          </p:nvPr>
        </p:nvSpPr>
        <p:spPr>
          <a:xfrm>
            <a:off x="3438826" y="9854105"/>
            <a:ext cx="10696274" cy="397801"/>
          </a:xfrm>
        </p:spPr>
        <p:txBody>
          <a:bodyPr lIns="0" tIns="0" rIns="0" bIns="0">
            <a:spAutoFit/>
          </a:bodyPr>
          <a:lstStyle>
            <a:lvl1pPr marL="0" indent="0" algn="l">
              <a:buNone/>
              <a:defRPr sz="2585">
                <a:solidFill>
                  <a:schemeClr val="dk1"/>
                </a:solidFill>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nb-NO" dirty="0"/>
              <a:t>Sted og dato</a:t>
            </a:r>
          </a:p>
        </p:txBody>
      </p:sp>
      <p:sp>
        <p:nvSpPr>
          <p:cNvPr id="4" name="Plassholder for dato 3">
            <a:extLst>
              <a:ext uri="{FF2B5EF4-FFF2-40B4-BE49-F238E27FC236}">
                <a16:creationId xmlns:a16="http://schemas.microsoft.com/office/drawing/2014/main" id="{89A2D575-0F98-D24D-45C1-0156F1BA7BFE}"/>
              </a:ext>
            </a:extLst>
          </p:cNvPr>
          <p:cNvSpPr>
            <a:spLocks noGrp="1"/>
          </p:cNvSpPr>
          <p:nvPr>
            <p:ph type="dt" sz="half" idx="10"/>
          </p:nvPr>
        </p:nvSpPr>
        <p:spPr>
          <a:xfrm>
            <a:off x="120207" y="-184659"/>
            <a:ext cx="5486043" cy="15389"/>
          </a:xfrm>
        </p:spPr>
        <p:txBody>
          <a:bodyPr lIns="0" tIns="0" rIns="0" bIns="0"/>
          <a:lstStyle/>
          <a:p>
            <a:fld id="{4541FE52-2E24-492D-A74A-9B35576BA9DE}" type="datetime1">
              <a:rPr lang="nb-NO" smtClean="0"/>
              <a:t>02.02.2024</a:t>
            </a:fld>
            <a:endParaRPr lang="nb-NO"/>
          </a:p>
        </p:txBody>
      </p:sp>
      <p:sp>
        <p:nvSpPr>
          <p:cNvPr id="5" name="Plassholder for bunntekst 4">
            <a:extLst>
              <a:ext uri="{FF2B5EF4-FFF2-40B4-BE49-F238E27FC236}">
                <a16:creationId xmlns:a16="http://schemas.microsoft.com/office/drawing/2014/main" id="{ED4DA215-A2C6-44EB-4C17-A1539CF730DB}"/>
              </a:ext>
            </a:extLst>
          </p:cNvPr>
          <p:cNvSpPr>
            <a:spLocks noGrp="1"/>
          </p:cNvSpPr>
          <p:nvPr>
            <p:ph type="ftr" sz="quarter" idx="11"/>
          </p:nvPr>
        </p:nvSpPr>
        <p:spPr>
          <a:xfrm>
            <a:off x="120208" y="-184659"/>
            <a:ext cx="5486043" cy="15389"/>
          </a:xfrm>
        </p:spPr>
        <p:txBody>
          <a:bodyPr lIns="0" tIns="0" rIns="0" bIns="0"/>
          <a:lstStyle>
            <a:lvl1pPr>
              <a:defRPr sz="100"/>
            </a:lvl1pPr>
          </a:lstStyle>
          <a:p>
            <a:endParaRPr lang="nb-NO"/>
          </a:p>
        </p:txBody>
      </p:sp>
      <p:sp>
        <p:nvSpPr>
          <p:cNvPr id="6" name="Plassholder for lysbildenummer 5">
            <a:extLst>
              <a:ext uri="{FF2B5EF4-FFF2-40B4-BE49-F238E27FC236}">
                <a16:creationId xmlns:a16="http://schemas.microsoft.com/office/drawing/2014/main" id="{099C85E4-B3CB-93B4-41C4-6C7ED62BD244}"/>
              </a:ext>
            </a:extLst>
          </p:cNvPr>
          <p:cNvSpPr>
            <a:spLocks noGrp="1"/>
          </p:cNvSpPr>
          <p:nvPr>
            <p:ph type="sldNum" sz="quarter" idx="12"/>
          </p:nvPr>
        </p:nvSpPr>
        <p:spPr>
          <a:xfrm>
            <a:off x="120207" y="-184659"/>
            <a:ext cx="5486043" cy="15389"/>
          </a:xfrm>
        </p:spPr>
        <p:txBody>
          <a:bodyPr lIns="0" tIns="0" rIns="0" bIns="0"/>
          <a:lstStyle>
            <a:lvl1pPr>
              <a:defRPr sz="100"/>
            </a:lvl1pPr>
          </a:lstStyle>
          <a:p>
            <a:fld id="{8F38CB8C-9F3F-4D9A-91AD-F1C485AF55CA}" type="slidenum">
              <a:rPr lang="nb-NO" smtClean="0"/>
              <a:pPr/>
              <a:t>‹#›</a:t>
            </a:fld>
            <a:endParaRPr lang="nb-NO"/>
          </a:p>
        </p:txBody>
      </p:sp>
      <p:pic>
        <p:nvPicPr>
          <p:cNvPr id="10" name="Grafikk 9" descr="Krødsherad kommune">
            <a:extLst>
              <a:ext uri="{FF2B5EF4-FFF2-40B4-BE49-F238E27FC236}">
                <a16:creationId xmlns:a16="http://schemas.microsoft.com/office/drawing/2014/main" id="{7264ED6E-879A-5C68-2965-4AF6E89CAB4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8226774" y="10896222"/>
            <a:ext cx="4446000" cy="1676777"/>
          </a:xfrm>
          <a:prstGeom prst="rect">
            <a:avLst/>
          </a:prstGeom>
        </p:spPr>
      </p:pic>
      <p:pic>
        <p:nvPicPr>
          <p:cNvPr id="11" name="Grafikk 10" descr="Vertskap i verdensklasse">
            <a:extLst>
              <a:ext uri="{FF2B5EF4-FFF2-40B4-BE49-F238E27FC236}">
                <a16:creationId xmlns:a16="http://schemas.microsoft.com/office/drawing/2014/main" id="{BCBA4906-C98D-4FE4-0F3F-D5AD0136062A}"/>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5150910" y="10833969"/>
            <a:ext cx="1510318" cy="1522800"/>
          </a:xfrm>
          <a:prstGeom prst="rect">
            <a:avLst/>
          </a:prstGeom>
        </p:spPr>
      </p:pic>
    </p:spTree>
    <p:extLst>
      <p:ext uri="{BB962C8B-B14F-4D97-AF65-F5344CB8AC3E}">
        <p14:creationId xmlns:p14="http://schemas.microsoft.com/office/powerpoint/2010/main" val="501680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tellysbilde med bilde">
    <p:spTree>
      <p:nvGrpSpPr>
        <p:cNvPr id="1" name=""/>
        <p:cNvGrpSpPr/>
        <p:nvPr/>
      </p:nvGrpSpPr>
      <p:grpSpPr>
        <a:xfrm>
          <a:off x="0" y="0"/>
          <a:ext cx="0" cy="0"/>
          <a:chOff x="0" y="0"/>
          <a:chExt cx="0" cy="0"/>
        </a:xfrm>
      </p:grpSpPr>
      <p:sp>
        <p:nvSpPr>
          <p:cNvPr id="7" name="Plassholder for bilde 6">
            <a:extLst>
              <a:ext uri="{FF2B5EF4-FFF2-40B4-BE49-F238E27FC236}">
                <a16:creationId xmlns:a16="http://schemas.microsoft.com/office/drawing/2014/main" id="{7A500DBE-24DB-9EA4-24C1-2E526B25DCE7}"/>
              </a:ext>
            </a:extLst>
          </p:cNvPr>
          <p:cNvSpPr>
            <a:spLocks noGrp="1"/>
          </p:cNvSpPr>
          <p:nvPr>
            <p:ph type="pic" sz="quarter" idx="13"/>
          </p:nvPr>
        </p:nvSpPr>
        <p:spPr>
          <a:xfrm>
            <a:off x="0" y="0"/>
            <a:ext cx="15232892" cy="13716000"/>
          </a:xfrm>
          <a:prstGeom prst="rect">
            <a:avLst/>
          </a:prstGeom>
          <a:solidFill>
            <a:schemeClr val="bg1">
              <a:lumMod val="75000"/>
            </a:schemeClr>
          </a:solidFill>
        </p:spPr>
        <p:txBody>
          <a:bodyPr tIns="1636742"/>
          <a:lstStyle>
            <a:lvl1pPr marL="430213" indent="-430213" algn="ctr" defTabSz="1828709" rtl="0" eaLnBrk="1" latinLnBrk="0" hangingPunct="1">
              <a:lnSpc>
                <a:spcPct val="100000"/>
              </a:lnSpc>
              <a:spcBef>
                <a:spcPts val="2000"/>
              </a:spcBef>
              <a:buFont typeface="Arial" panose="020B0604020202020204" pitchFamily="34" charset="0"/>
              <a:buNone/>
              <a:defRPr sz="3500"/>
            </a:lvl1pPr>
          </a:lstStyle>
          <a:p>
            <a:r>
              <a:rPr lang="nb-NO"/>
              <a:t>Klikk på ikonet for å legge til et bilde</a:t>
            </a:r>
          </a:p>
        </p:txBody>
      </p:sp>
      <p:sp>
        <p:nvSpPr>
          <p:cNvPr id="2" name="Tittel 1">
            <a:extLst>
              <a:ext uri="{FF2B5EF4-FFF2-40B4-BE49-F238E27FC236}">
                <a16:creationId xmlns:a16="http://schemas.microsoft.com/office/drawing/2014/main" id="{6A2C872F-BD66-2C4A-DACA-3DA87DC54F5B}"/>
              </a:ext>
            </a:extLst>
          </p:cNvPr>
          <p:cNvSpPr>
            <a:spLocks noGrp="1"/>
          </p:cNvSpPr>
          <p:nvPr>
            <p:ph type="ctrTitle"/>
          </p:nvPr>
        </p:nvSpPr>
        <p:spPr>
          <a:xfrm>
            <a:off x="16447469" y="7545252"/>
            <a:ext cx="6673107" cy="2523768"/>
          </a:xfrm>
        </p:spPr>
        <p:txBody>
          <a:bodyPr lIns="0" tIns="0" rIns="0" bIns="0" anchor="t">
            <a:noAutofit/>
          </a:bodyPr>
          <a:lstStyle>
            <a:lvl1pPr algn="l">
              <a:defRPr sz="8200">
                <a:solidFill>
                  <a:schemeClr val="dk1"/>
                </a:solidFill>
              </a:defRPr>
            </a:lvl1pPr>
          </a:lstStyle>
          <a:p>
            <a:r>
              <a:rPr lang="nb-NO"/>
              <a:t>Klikk for å redigere tittelstil</a:t>
            </a:r>
            <a:endParaRPr lang="nb-NO" dirty="0"/>
          </a:p>
        </p:txBody>
      </p:sp>
      <p:sp>
        <p:nvSpPr>
          <p:cNvPr id="3" name="Undertittel 2">
            <a:extLst>
              <a:ext uri="{FF2B5EF4-FFF2-40B4-BE49-F238E27FC236}">
                <a16:creationId xmlns:a16="http://schemas.microsoft.com/office/drawing/2014/main" id="{AB71FE50-D284-2BAC-D28C-7DA700E7AFFE}"/>
              </a:ext>
            </a:extLst>
          </p:cNvPr>
          <p:cNvSpPr>
            <a:spLocks noGrp="1"/>
          </p:cNvSpPr>
          <p:nvPr>
            <p:ph type="subTitle" idx="1" hasCustomPrompt="1"/>
          </p:nvPr>
        </p:nvSpPr>
        <p:spPr>
          <a:xfrm>
            <a:off x="16447469" y="10584303"/>
            <a:ext cx="6673107" cy="397801"/>
          </a:xfrm>
        </p:spPr>
        <p:txBody>
          <a:bodyPr wrap="square" lIns="0" tIns="0" rIns="0" bIns="0">
            <a:spAutoFit/>
          </a:bodyPr>
          <a:lstStyle>
            <a:lvl1pPr marL="0" indent="0" algn="l">
              <a:buNone/>
              <a:defRPr sz="2585">
                <a:solidFill>
                  <a:schemeClr val="dk1"/>
                </a:solidFill>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nb-NO" dirty="0"/>
              <a:t>Sted og dato</a:t>
            </a:r>
          </a:p>
        </p:txBody>
      </p:sp>
      <p:sp>
        <p:nvSpPr>
          <p:cNvPr id="4" name="Plassholder for dato 3">
            <a:extLst>
              <a:ext uri="{FF2B5EF4-FFF2-40B4-BE49-F238E27FC236}">
                <a16:creationId xmlns:a16="http://schemas.microsoft.com/office/drawing/2014/main" id="{89A2D575-0F98-D24D-45C1-0156F1BA7BFE}"/>
              </a:ext>
            </a:extLst>
          </p:cNvPr>
          <p:cNvSpPr>
            <a:spLocks noGrp="1"/>
          </p:cNvSpPr>
          <p:nvPr>
            <p:ph type="dt" sz="half" idx="10"/>
          </p:nvPr>
        </p:nvSpPr>
        <p:spPr>
          <a:xfrm>
            <a:off x="120207" y="-184659"/>
            <a:ext cx="5486043" cy="15389"/>
          </a:xfrm>
        </p:spPr>
        <p:txBody>
          <a:bodyPr lIns="0" tIns="0" rIns="0" bIns="0"/>
          <a:lstStyle/>
          <a:p>
            <a:fld id="{F1E797F2-27CC-41A1-89B4-95DBBE030EBB}" type="datetime1">
              <a:rPr lang="nb-NO" smtClean="0"/>
              <a:t>02.02.2024</a:t>
            </a:fld>
            <a:endParaRPr lang="nb-NO"/>
          </a:p>
        </p:txBody>
      </p:sp>
      <p:sp>
        <p:nvSpPr>
          <p:cNvPr id="5" name="Plassholder for bunntekst 4">
            <a:extLst>
              <a:ext uri="{FF2B5EF4-FFF2-40B4-BE49-F238E27FC236}">
                <a16:creationId xmlns:a16="http://schemas.microsoft.com/office/drawing/2014/main" id="{ED4DA215-A2C6-44EB-4C17-A1539CF730DB}"/>
              </a:ext>
            </a:extLst>
          </p:cNvPr>
          <p:cNvSpPr>
            <a:spLocks noGrp="1"/>
          </p:cNvSpPr>
          <p:nvPr>
            <p:ph type="ftr" sz="quarter" idx="11"/>
          </p:nvPr>
        </p:nvSpPr>
        <p:spPr>
          <a:xfrm>
            <a:off x="120208" y="-184659"/>
            <a:ext cx="5486043" cy="15389"/>
          </a:xfrm>
        </p:spPr>
        <p:txBody>
          <a:bodyPr lIns="0" tIns="0" rIns="0" bIns="0"/>
          <a:lstStyle>
            <a:lvl1pPr>
              <a:defRPr sz="100"/>
            </a:lvl1pPr>
          </a:lstStyle>
          <a:p>
            <a:endParaRPr lang="nb-NO"/>
          </a:p>
        </p:txBody>
      </p:sp>
      <p:sp>
        <p:nvSpPr>
          <p:cNvPr id="6" name="Plassholder for lysbildenummer 5">
            <a:extLst>
              <a:ext uri="{FF2B5EF4-FFF2-40B4-BE49-F238E27FC236}">
                <a16:creationId xmlns:a16="http://schemas.microsoft.com/office/drawing/2014/main" id="{099C85E4-B3CB-93B4-41C4-6C7ED62BD244}"/>
              </a:ext>
            </a:extLst>
          </p:cNvPr>
          <p:cNvSpPr>
            <a:spLocks noGrp="1"/>
          </p:cNvSpPr>
          <p:nvPr>
            <p:ph type="sldNum" sz="quarter" idx="12"/>
          </p:nvPr>
        </p:nvSpPr>
        <p:spPr>
          <a:xfrm>
            <a:off x="120207" y="-184659"/>
            <a:ext cx="5486043" cy="15389"/>
          </a:xfrm>
        </p:spPr>
        <p:txBody>
          <a:bodyPr lIns="0" tIns="0" rIns="0" bIns="0"/>
          <a:lstStyle>
            <a:lvl1pPr>
              <a:defRPr sz="100"/>
            </a:lvl1pPr>
          </a:lstStyle>
          <a:p>
            <a:fld id="{8F38CB8C-9F3F-4D9A-91AD-F1C485AF55CA}" type="slidenum">
              <a:rPr lang="nb-NO" smtClean="0"/>
              <a:pPr/>
              <a:t>‹#›</a:t>
            </a:fld>
            <a:endParaRPr lang="nb-NO"/>
          </a:p>
        </p:txBody>
      </p:sp>
      <p:pic>
        <p:nvPicPr>
          <p:cNvPr id="13" name="Grafikk 12" descr="Krødsherad kommune">
            <a:extLst>
              <a:ext uri="{FF2B5EF4-FFF2-40B4-BE49-F238E27FC236}">
                <a16:creationId xmlns:a16="http://schemas.microsoft.com/office/drawing/2014/main" id="{303B50C2-82B4-14CF-E54E-20578CD9989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9372976" y="1870794"/>
            <a:ext cx="3747600" cy="1410114"/>
          </a:xfrm>
          <a:prstGeom prst="rect">
            <a:avLst/>
          </a:prstGeom>
        </p:spPr>
      </p:pic>
      <p:sp>
        <p:nvSpPr>
          <p:cNvPr id="14" name="TekstSylinder 13">
            <a:extLst>
              <a:ext uri="{FF2B5EF4-FFF2-40B4-BE49-F238E27FC236}">
                <a16:creationId xmlns:a16="http://schemas.microsoft.com/office/drawing/2014/main" id="{56C92BAA-BDF3-CD5B-99A6-914280938CF3}"/>
              </a:ext>
            </a:extLst>
          </p:cNvPr>
          <p:cNvSpPr txBox="1"/>
          <p:nvPr userDrawn="1"/>
        </p:nvSpPr>
        <p:spPr>
          <a:xfrm>
            <a:off x="20565410" y="3716130"/>
            <a:ext cx="2759242" cy="307777"/>
          </a:xfrm>
          <a:prstGeom prst="rect">
            <a:avLst/>
          </a:prstGeom>
          <a:noFill/>
        </p:spPr>
        <p:txBody>
          <a:bodyPr wrap="square" lIns="0" tIns="0" rIns="0" bIns="0" rtlCol="0">
            <a:spAutoFit/>
          </a:bodyPr>
          <a:lstStyle/>
          <a:p>
            <a:r>
              <a:rPr lang="nb-NO" sz="2000" dirty="0">
                <a:latin typeface="Calibri Light" panose="020F0302020204030204" pitchFamily="34" charset="0"/>
                <a:ea typeface="Calibri Light" panose="020F0302020204030204" pitchFamily="34" charset="0"/>
                <a:cs typeface="Calibri Light" panose="020F0302020204030204" pitchFamily="34" charset="0"/>
              </a:rPr>
              <a:t>Vertskap i verdensklasse!</a:t>
            </a:r>
          </a:p>
        </p:txBody>
      </p:sp>
    </p:spTree>
    <p:extLst>
      <p:ext uri="{BB962C8B-B14F-4D97-AF65-F5344CB8AC3E}">
        <p14:creationId xmlns:p14="http://schemas.microsoft.com/office/powerpoint/2010/main" val="306402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tellysbilde med bilde blå">
    <p:bg>
      <p:bgPr>
        <a:solidFill>
          <a:schemeClr val="accent4"/>
        </a:solidFill>
        <a:effectLst/>
      </p:bgPr>
    </p:bg>
    <p:spTree>
      <p:nvGrpSpPr>
        <p:cNvPr id="1" name=""/>
        <p:cNvGrpSpPr/>
        <p:nvPr/>
      </p:nvGrpSpPr>
      <p:grpSpPr>
        <a:xfrm>
          <a:off x="0" y="0"/>
          <a:ext cx="0" cy="0"/>
          <a:chOff x="0" y="0"/>
          <a:chExt cx="0" cy="0"/>
        </a:xfrm>
      </p:grpSpPr>
      <p:sp>
        <p:nvSpPr>
          <p:cNvPr id="7" name="Plassholder for bilde 6">
            <a:extLst>
              <a:ext uri="{FF2B5EF4-FFF2-40B4-BE49-F238E27FC236}">
                <a16:creationId xmlns:a16="http://schemas.microsoft.com/office/drawing/2014/main" id="{7A500DBE-24DB-9EA4-24C1-2E526B25DCE7}"/>
              </a:ext>
            </a:extLst>
          </p:cNvPr>
          <p:cNvSpPr>
            <a:spLocks noGrp="1"/>
          </p:cNvSpPr>
          <p:nvPr>
            <p:ph type="pic" sz="quarter" idx="13"/>
          </p:nvPr>
        </p:nvSpPr>
        <p:spPr>
          <a:xfrm>
            <a:off x="0" y="0"/>
            <a:ext cx="15232892" cy="13716000"/>
          </a:xfrm>
          <a:prstGeom prst="rect">
            <a:avLst/>
          </a:prstGeom>
          <a:solidFill>
            <a:schemeClr val="bg1">
              <a:lumMod val="75000"/>
            </a:schemeClr>
          </a:solidFill>
        </p:spPr>
        <p:txBody>
          <a:bodyPr tIns="1636742"/>
          <a:lstStyle>
            <a:lvl1pPr marL="430213" indent="-430213" algn="ctr" defTabSz="1828709" rtl="0" eaLnBrk="1" latinLnBrk="0" hangingPunct="1">
              <a:lnSpc>
                <a:spcPct val="100000"/>
              </a:lnSpc>
              <a:spcBef>
                <a:spcPts val="2000"/>
              </a:spcBef>
              <a:buFont typeface="Arial" panose="020B0604020202020204" pitchFamily="34" charset="0"/>
              <a:buNone/>
              <a:defRPr sz="3500"/>
            </a:lvl1pPr>
          </a:lstStyle>
          <a:p>
            <a:r>
              <a:rPr lang="nb-NO"/>
              <a:t>Klikk på ikonet for å legge til et bilde</a:t>
            </a:r>
          </a:p>
        </p:txBody>
      </p:sp>
      <p:sp>
        <p:nvSpPr>
          <p:cNvPr id="2" name="Tittel 1">
            <a:extLst>
              <a:ext uri="{FF2B5EF4-FFF2-40B4-BE49-F238E27FC236}">
                <a16:creationId xmlns:a16="http://schemas.microsoft.com/office/drawing/2014/main" id="{6A2C872F-BD66-2C4A-DACA-3DA87DC54F5B}"/>
              </a:ext>
            </a:extLst>
          </p:cNvPr>
          <p:cNvSpPr>
            <a:spLocks noGrp="1"/>
          </p:cNvSpPr>
          <p:nvPr>
            <p:ph type="ctrTitle"/>
          </p:nvPr>
        </p:nvSpPr>
        <p:spPr>
          <a:xfrm>
            <a:off x="16447469" y="7545252"/>
            <a:ext cx="6673107" cy="2523768"/>
          </a:xfrm>
        </p:spPr>
        <p:txBody>
          <a:bodyPr lIns="0" tIns="0" rIns="0" bIns="0" anchor="t">
            <a:noAutofit/>
          </a:bodyPr>
          <a:lstStyle>
            <a:lvl1pPr algn="l">
              <a:defRPr sz="8200">
                <a:solidFill>
                  <a:schemeClr val="accent1"/>
                </a:solidFill>
              </a:defRPr>
            </a:lvl1pPr>
          </a:lstStyle>
          <a:p>
            <a:r>
              <a:rPr lang="nb-NO"/>
              <a:t>Klikk for å redigere tittelstil</a:t>
            </a:r>
            <a:endParaRPr lang="nb-NO" dirty="0"/>
          </a:p>
        </p:txBody>
      </p:sp>
      <p:sp>
        <p:nvSpPr>
          <p:cNvPr id="3" name="Undertittel 2">
            <a:extLst>
              <a:ext uri="{FF2B5EF4-FFF2-40B4-BE49-F238E27FC236}">
                <a16:creationId xmlns:a16="http://schemas.microsoft.com/office/drawing/2014/main" id="{AB71FE50-D284-2BAC-D28C-7DA700E7AFFE}"/>
              </a:ext>
            </a:extLst>
          </p:cNvPr>
          <p:cNvSpPr>
            <a:spLocks noGrp="1"/>
          </p:cNvSpPr>
          <p:nvPr>
            <p:ph type="subTitle" idx="1" hasCustomPrompt="1"/>
          </p:nvPr>
        </p:nvSpPr>
        <p:spPr>
          <a:xfrm>
            <a:off x="16447469" y="10584303"/>
            <a:ext cx="6673107" cy="397801"/>
          </a:xfrm>
        </p:spPr>
        <p:txBody>
          <a:bodyPr wrap="square" lIns="0" tIns="0" rIns="0" bIns="0">
            <a:spAutoFit/>
          </a:bodyPr>
          <a:lstStyle>
            <a:lvl1pPr marL="0" indent="0" algn="l">
              <a:buNone/>
              <a:defRPr sz="2585">
                <a:solidFill>
                  <a:schemeClr val="lt1"/>
                </a:solidFill>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nb-NO" dirty="0"/>
              <a:t>Sted og dato</a:t>
            </a:r>
          </a:p>
        </p:txBody>
      </p:sp>
      <p:sp>
        <p:nvSpPr>
          <p:cNvPr id="4" name="Plassholder for dato 3">
            <a:extLst>
              <a:ext uri="{FF2B5EF4-FFF2-40B4-BE49-F238E27FC236}">
                <a16:creationId xmlns:a16="http://schemas.microsoft.com/office/drawing/2014/main" id="{89A2D575-0F98-D24D-45C1-0156F1BA7BFE}"/>
              </a:ext>
            </a:extLst>
          </p:cNvPr>
          <p:cNvSpPr>
            <a:spLocks noGrp="1"/>
          </p:cNvSpPr>
          <p:nvPr>
            <p:ph type="dt" sz="half" idx="10"/>
          </p:nvPr>
        </p:nvSpPr>
        <p:spPr>
          <a:xfrm>
            <a:off x="120207" y="-184659"/>
            <a:ext cx="5486043" cy="15389"/>
          </a:xfrm>
        </p:spPr>
        <p:txBody>
          <a:bodyPr lIns="0" tIns="0" rIns="0" bIns="0"/>
          <a:lstStyle/>
          <a:p>
            <a:fld id="{3A52EFA1-B5DC-4F18-B50D-9EBC5DC3F1EF}" type="datetime1">
              <a:rPr lang="nb-NO" smtClean="0"/>
              <a:t>02.02.2024</a:t>
            </a:fld>
            <a:endParaRPr lang="nb-NO"/>
          </a:p>
        </p:txBody>
      </p:sp>
      <p:sp>
        <p:nvSpPr>
          <p:cNvPr id="5" name="Plassholder for bunntekst 4">
            <a:extLst>
              <a:ext uri="{FF2B5EF4-FFF2-40B4-BE49-F238E27FC236}">
                <a16:creationId xmlns:a16="http://schemas.microsoft.com/office/drawing/2014/main" id="{ED4DA215-A2C6-44EB-4C17-A1539CF730DB}"/>
              </a:ext>
            </a:extLst>
          </p:cNvPr>
          <p:cNvSpPr>
            <a:spLocks noGrp="1"/>
          </p:cNvSpPr>
          <p:nvPr>
            <p:ph type="ftr" sz="quarter" idx="11"/>
          </p:nvPr>
        </p:nvSpPr>
        <p:spPr>
          <a:xfrm>
            <a:off x="120208" y="-184659"/>
            <a:ext cx="5486043" cy="15389"/>
          </a:xfrm>
        </p:spPr>
        <p:txBody>
          <a:bodyPr lIns="0" tIns="0" rIns="0" bIns="0"/>
          <a:lstStyle>
            <a:lvl1pPr>
              <a:defRPr sz="100"/>
            </a:lvl1pPr>
          </a:lstStyle>
          <a:p>
            <a:endParaRPr lang="nb-NO"/>
          </a:p>
        </p:txBody>
      </p:sp>
      <p:sp>
        <p:nvSpPr>
          <p:cNvPr id="6" name="Plassholder for lysbildenummer 5">
            <a:extLst>
              <a:ext uri="{FF2B5EF4-FFF2-40B4-BE49-F238E27FC236}">
                <a16:creationId xmlns:a16="http://schemas.microsoft.com/office/drawing/2014/main" id="{099C85E4-B3CB-93B4-41C4-6C7ED62BD244}"/>
              </a:ext>
            </a:extLst>
          </p:cNvPr>
          <p:cNvSpPr>
            <a:spLocks noGrp="1"/>
          </p:cNvSpPr>
          <p:nvPr>
            <p:ph type="sldNum" sz="quarter" idx="12"/>
          </p:nvPr>
        </p:nvSpPr>
        <p:spPr>
          <a:xfrm>
            <a:off x="120207" y="-184659"/>
            <a:ext cx="5486043" cy="15389"/>
          </a:xfrm>
        </p:spPr>
        <p:txBody>
          <a:bodyPr lIns="0" tIns="0" rIns="0" bIns="0"/>
          <a:lstStyle>
            <a:lvl1pPr>
              <a:defRPr sz="100"/>
            </a:lvl1pPr>
          </a:lstStyle>
          <a:p>
            <a:fld id="{8F38CB8C-9F3F-4D9A-91AD-F1C485AF55CA}" type="slidenum">
              <a:rPr lang="nb-NO" smtClean="0"/>
              <a:pPr/>
              <a:t>‹#›</a:t>
            </a:fld>
            <a:endParaRPr lang="nb-NO"/>
          </a:p>
        </p:txBody>
      </p:sp>
      <p:sp>
        <p:nvSpPr>
          <p:cNvPr id="14" name="TekstSylinder 13">
            <a:extLst>
              <a:ext uri="{FF2B5EF4-FFF2-40B4-BE49-F238E27FC236}">
                <a16:creationId xmlns:a16="http://schemas.microsoft.com/office/drawing/2014/main" id="{56C92BAA-BDF3-CD5B-99A6-914280938CF3}"/>
              </a:ext>
            </a:extLst>
          </p:cNvPr>
          <p:cNvSpPr txBox="1"/>
          <p:nvPr userDrawn="1"/>
        </p:nvSpPr>
        <p:spPr>
          <a:xfrm>
            <a:off x="20565410" y="3716130"/>
            <a:ext cx="2759242" cy="307777"/>
          </a:xfrm>
          <a:prstGeom prst="rect">
            <a:avLst/>
          </a:prstGeom>
          <a:noFill/>
        </p:spPr>
        <p:txBody>
          <a:bodyPr wrap="square" lIns="0" tIns="0" rIns="0" bIns="0" rtlCol="0">
            <a:spAutoFit/>
          </a:bodyPr>
          <a:lstStyle/>
          <a:p>
            <a:r>
              <a:rPr lang="nb-NO" sz="2000" dirty="0">
                <a:solidFill>
                  <a:schemeClr val="lt1"/>
                </a:solidFill>
                <a:latin typeface="Calibri Light" panose="020F0302020204030204" pitchFamily="34" charset="0"/>
                <a:ea typeface="Calibri Light" panose="020F0302020204030204" pitchFamily="34" charset="0"/>
                <a:cs typeface="Calibri Light" panose="020F0302020204030204" pitchFamily="34" charset="0"/>
              </a:rPr>
              <a:t>Vertskap i verdensklasse!</a:t>
            </a:r>
          </a:p>
        </p:txBody>
      </p:sp>
      <p:pic>
        <p:nvPicPr>
          <p:cNvPr id="9" name="Grafikk 8" descr="Krødsherad kommune">
            <a:extLst>
              <a:ext uri="{FF2B5EF4-FFF2-40B4-BE49-F238E27FC236}">
                <a16:creationId xmlns:a16="http://schemas.microsoft.com/office/drawing/2014/main" id="{0674FC6C-0642-E773-072A-45FF014AB7F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9372976" y="1870794"/>
            <a:ext cx="3738940" cy="1410114"/>
          </a:xfrm>
          <a:prstGeom prst="rect">
            <a:avLst/>
          </a:prstGeom>
        </p:spPr>
      </p:pic>
    </p:spTree>
    <p:extLst>
      <p:ext uri="{BB962C8B-B14F-4D97-AF65-F5344CB8AC3E}">
        <p14:creationId xmlns:p14="http://schemas.microsoft.com/office/powerpoint/2010/main" val="3300736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tellysbilde med bilde og mønster">
    <p:spTree>
      <p:nvGrpSpPr>
        <p:cNvPr id="1" name=""/>
        <p:cNvGrpSpPr/>
        <p:nvPr/>
      </p:nvGrpSpPr>
      <p:grpSpPr>
        <a:xfrm>
          <a:off x="0" y="0"/>
          <a:ext cx="0" cy="0"/>
          <a:chOff x="0" y="0"/>
          <a:chExt cx="0" cy="0"/>
        </a:xfrm>
      </p:grpSpPr>
      <p:sp>
        <p:nvSpPr>
          <p:cNvPr id="52" name="Plassholder for bilde 51">
            <a:extLst>
              <a:ext uri="{FF2B5EF4-FFF2-40B4-BE49-F238E27FC236}">
                <a16:creationId xmlns:a16="http://schemas.microsoft.com/office/drawing/2014/main" id="{021A1D52-F665-356E-34E9-ABE753BE7F4F}"/>
              </a:ext>
            </a:extLst>
          </p:cNvPr>
          <p:cNvSpPr>
            <a:spLocks noGrp="1"/>
          </p:cNvSpPr>
          <p:nvPr>
            <p:ph type="pic" sz="quarter" idx="13"/>
          </p:nvPr>
        </p:nvSpPr>
        <p:spPr>
          <a:xfrm>
            <a:off x="4" y="4"/>
            <a:ext cx="15232889" cy="13715997"/>
          </a:xfrm>
          <a:custGeom>
            <a:avLst/>
            <a:gdLst>
              <a:gd name="connsiteX0" fmla="*/ 15019791 w 15232889"/>
              <a:gd name="connsiteY0" fmla="*/ 2456819 h 13715997"/>
              <a:gd name="connsiteX1" fmla="*/ 15232889 w 15232889"/>
              <a:gd name="connsiteY1" fmla="*/ 2669087 h 13715997"/>
              <a:gd name="connsiteX2" fmla="*/ 15232889 w 15232889"/>
              <a:gd name="connsiteY2" fmla="*/ 2687520 h 13715997"/>
              <a:gd name="connsiteX3" fmla="*/ 15019768 w 15232889"/>
              <a:gd name="connsiteY3" fmla="*/ 2899798 h 13715997"/>
              <a:gd name="connsiteX4" fmla="*/ 15232889 w 15232889"/>
              <a:gd name="connsiteY4" fmla="*/ 3112028 h 13715997"/>
              <a:gd name="connsiteX5" fmla="*/ 15232889 w 15232889"/>
              <a:gd name="connsiteY5" fmla="*/ 3137357 h 13715997"/>
              <a:gd name="connsiteX6" fmla="*/ 15019791 w 15232889"/>
              <a:gd name="connsiteY6" fmla="*/ 3349563 h 13715997"/>
              <a:gd name="connsiteX7" fmla="*/ 14793975 w 15232889"/>
              <a:gd name="connsiteY7" fmla="*/ 3124692 h 13715997"/>
              <a:gd name="connsiteX8" fmla="*/ 15019814 w 15232889"/>
              <a:gd name="connsiteY8" fmla="*/ 2899848 h 13715997"/>
              <a:gd name="connsiteX9" fmla="*/ 14797313 w 15232889"/>
              <a:gd name="connsiteY9" fmla="*/ 2678303 h 13715997"/>
              <a:gd name="connsiteX10" fmla="*/ 14571450 w 15232889"/>
              <a:gd name="connsiteY10" fmla="*/ 2453483 h 13715997"/>
              <a:gd name="connsiteX11" fmla="*/ 14797269 w 15232889"/>
              <a:gd name="connsiteY11" fmla="*/ 2678303 h 13715997"/>
              <a:gd name="connsiteX12" fmla="*/ 14571450 w 15232889"/>
              <a:gd name="connsiteY12" fmla="*/ 2903175 h 13715997"/>
              <a:gd name="connsiteX13" fmla="*/ 14345633 w 15232889"/>
              <a:gd name="connsiteY13" fmla="*/ 2678303 h 13715997"/>
              <a:gd name="connsiteX14" fmla="*/ 15019791 w 15232889"/>
              <a:gd name="connsiteY14" fmla="*/ 2007081 h 13715997"/>
              <a:gd name="connsiteX15" fmla="*/ 15232889 w 15232889"/>
              <a:gd name="connsiteY15" fmla="*/ 2219288 h 13715997"/>
              <a:gd name="connsiteX16" fmla="*/ 15232889 w 15232889"/>
              <a:gd name="connsiteY16" fmla="*/ 2244614 h 13715997"/>
              <a:gd name="connsiteX17" fmla="*/ 15019791 w 15232889"/>
              <a:gd name="connsiteY17" fmla="*/ 2456774 h 13715997"/>
              <a:gd name="connsiteX18" fmla="*/ 14793975 w 15232889"/>
              <a:gd name="connsiteY18" fmla="*/ 2231953 h 13715997"/>
              <a:gd name="connsiteX19" fmla="*/ 14123236 w 15232889"/>
              <a:gd name="connsiteY19" fmla="*/ 2007081 h 13715997"/>
              <a:gd name="connsiteX20" fmla="*/ 14349054 w 15232889"/>
              <a:gd name="connsiteY20" fmla="*/ 2231953 h 13715997"/>
              <a:gd name="connsiteX21" fmla="*/ 14123236 w 15232889"/>
              <a:gd name="connsiteY21" fmla="*/ 2456774 h 13715997"/>
              <a:gd name="connsiteX22" fmla="*/ 13897292 w 15232889"/>
              <a:gd name="connsiteY22" fmla="*/ 2231953 h 13715997"/>
              <a:gd name="connsiteX23" fmla="*/ 15019791 w 15232889"/>
              <a:gd name="connsiteY23" fmla="*/ 1564042 h 13715997"/>
              <a:gd name="connsiteX24" fmla="*/ 15232889 w 15232889"/>
              <a:gd name="connsiteY24" fmla="*/ 1776297 h 13715997"/>
              <a:gd name="connsiteX25" fmla="*/ 15232889 w 15232889"/>
              <a:gd name="connsiteY25" fmla="*/ 1794779 h 13715997"/>
              <a:gd name="connsiteX26" fmla="*/ 15019791 w 15232889"/>
              <a:gd name="connsiteY26" fmla="*/ 2007035 h 13715997"/>
              <a:gd name="connsiteX27" fmla="*/ 14797313 w 15232889"/>
              <a:gd name="connsiteY27" fmla="*/ 1785563 h 13715997"/>
              <a:gd name="connsiteX28" fmla="*/ 14571450 w 15232889"/>
              <a:gd name="connsiteY28" fmla="*/ 1560692 h 13715997"/>
              <a:gd name="connsiteX29" fmla="*/ 14797269 w 15232889"/>
              <a:gd name="connsiteY29" fmla="*/ 1785563 h 13715997"/>
              <a:gd name="connsiteX30" fmla="*/ 14571450 w 15232889"/>
              <a:gd name="connsiteY30" fmla="*/ 2010385 h 13715997"/>
              <a:gd name="connsiteX31" fmla="*/ 14345633 w 15232889"/>
              <a:gd name="connsiteY31" fmla="*/ 1785563 h 13715997"/>
              <a:gd name="connsiteX32" fmla="*/ 15019791 w 15232889"/>
              <a:gd name="connsiteY32" fmla="*/ 1114301 h 13715997"/>
              <a:gd name="connsiteX33" fmla="*/ 15232889 w 15232889"/>
              <a:gd name="connsiteY33" fmla="*/ 1326511 h 13715997"/>
              <a:gd name="connsiteX34" fmla="*/ 15232889 w 15232889"/>
              <a:gd name="connsiteY34" fmla="*/ 1351838 h 13715997"/>
              <a:gd name="connsiteX35" fmla="*/ 15019791 w 15232889"/>
              <a:gd name="connsiteY35" fmla="*/ 1563996 h 13715997"/>
              <a:gd name="connsiteX36" fmla="*/ 14793975 w 15232889"/>
              <a:gd name="connsiteY36" fmla="*/ 1339175 h 13715997"/>
              <a:gd name="connsiteX37" fmla="*/ 12552502 w 15232889"/>
              <a:gd name="connsiteY37" fmla="*/ 852532 h 13715997"/>
              <a:gd name="connsiteX38" fmla="*/ 12329977 w 15232889"/>
              <a:gd name="connsiteY38" fmla="*/ 1074052 h 13715997"/>
              <a:gd name="connsiteX39" fmla="*/ 12555830 w 15232889"/>
              <a:gd name="connsiteY39" fmla="*/ 1298949 h 13715997"/>
              <a:gd name="connsiteX40" fmla="*/ 12329977 w 15232889"/>
              <a:gd name="connsiteY40" fmla="*/ 1523844 h 13715997"/>
              <a:gd name="connsiteX41" fmla="*/ 12552502 w 15232889"/>
              <a:gd name="connsiteY41" fmla="*/ 1745360 h 13715997"/>
              <a:gd name="connsiteX42" fmla="*/ 12778341 w 15232889"/>
              <a:gd name="connsiteY42" fmla="*/ 1520466 h 13715997"/>
              <a:gd name="connsiteX43" fmla="*/ 13004181 w 15232889"/>
              <a:gd name="connsiteY43" fmla="*/ 1745360 h 13715997"/>
              <a:gd name="connsiteX44" fmla="*/ 13226577 w 15232889"/>
              <a:gd name="connsiteY44" fmla="*/ 1523844 h 13715997"/>
              <a:gd name="connsiteX45" fmla="*/ 13000865 w 15232889"/>
              <a:gd name="connsiteY45" fmla="*/ 1298949 h 13715997"/>
              <a:gd name="connsiteX46" fmla="*/ 13226577 w 15232889"/>
              <a:gd name="connsiteY46" fmla="*/ 1074052 h 13715997"/>
              <a:gd name="connsiteX47" fmla="*/ 13004181 w 15232889"/>
              <a:gd name="connsiteY47" fmla="*/ 852532 h 13715997"/>
              <a:gd name="connsiteX48" fmla="*/ 12778341 w 15232889"/>
              <a:gd name="connsiteY48" fmla="*/ 1077426 h 13715997"/>
              <a:gd name="connsiteX49" fmla="*/ 15019791 w 15232889"/>
              <a:gd name="connsiteY49" fmla="*/ 671306 h 13715997"/>
              <a:gd name="connsiteX50" fmla="*/ 15232889 w 15232889"/>
              <a:gd name="connsiteY50" fmla="*/ 883565 h 13715997"/>
              <a:gd name="connsiteX51" fmla="*/ 15232889 w 15232889"/>
              <a:gd name="connsiteY51" fmla="*/ 901997 h 13715997"/>
              <a:gd name="connsiteX52" fmla="*/ 15019791 w 15232889"/>
              <a:gd name="connsiteY52" fmla="*/ 1114255 h 13715997"/>
              <a:gd name="connsiteX53" fmla="*/ 14797314 w 15232889"/>
              <a:gd name="connsiteY53" fmla="*/ 892781 h 13715997"/>
              <a:gd name="connsiteX54" fmla="*/ 14571450 w 15232889"/>
              <a:gd name="connsiteY54" fmla="*/ 667911 h 13715997"/>
              <a:gd name="connsiteX55" fmla="*/ 14797268 w 15232889"/>
              <a:gd name="connsiteY55" fmla="*/ 892781 h 13715997"/>
              <a:gd name="connsiteX56" fmla="*/ 14571450 w 15232889"/>
              <a:gd name="connsiteY56" fmla="*/ 1117601 h 13715997"/>
              <a:gd name="connsiteX57" fmla="*/ 14345634 w 15232889"/>
              <a:gd name="connsiteY57" fmla="*/ 892781 h 13715997"/>
              <a:gd name="connsiteX58" fmla="*/ 14123236 w 15232889"/>
              <a:gd name="connsiteY58" fmla="*/ 221519 h 13715997"/>
              <a:gd name="connsiteX59" fmla="*/ 14349054 w 15232889"/>
              <a:gd name="connsiteY59" fmla="*/ 446389 h 13715997"/>
              <a:gd name="connsiteX60" fmla="*/ 14123236 w 15232889"/>
              <a:gd name="connsiteY60" fmla="*/ 671261 h 13715997"/>
              <a:gd name="connsiteX61" fmla="*/ 13897292 w 15232889"/>
              <a:gd name="connsiteY61" fmla="*/ 446390 h 13715997"/>
              <a:gd name="connsiteX62" fmla="*/ 15019791 w 15232889"/>
              <a:gd name="connsiteY62" fmla="*/ 221519 h 13715997"/>
              <a:gd name="connsiteX63" fmla="*/ 15232889 w 15232889"/>
              <a:gd name="connsiteY63" fmla="*/ 433724 h 13715997"/>
              <a:gd name="connsiteX64" fmla="*/ 15232889 w 15232889"/>
              <a:gd name="connsiteY64" fmla="*/ 459054 h 13715997"/>
              <a:gd name="connsiteX65" fmla="*/ 15019791 w 15232889"/>
              <a:gd name="connsiteY65" fmla="*/ 671260 h 13715997"/>
              <a:gd name="connsiteX66" fmla="*/ 14793975 w 15232889"/>
              <a:gd name="connsiteY66" fmla="*/ 446389 h 13715997"/>
              <a:gd name="connsiteX67" fmla="*/ 14797316 w 15232889"/>
              <a:gd name="connsiteY67" fmla="*/ 0 h 13715997"/>
              <a:gd name="connsiteX68" fmla="*/ 15232889 w 15232889"/>
              <a:gd name="connsiteY68" fmla="*/ 0 h 13715997"/>
              <a:gd name="connsiteX69" fmla="*/ 15232889 w 15232889"/>
              <a:gd name="connsiteY69" fmla="*/ 9214 h 13715997"/>
              <a:gd name="connsiteX70" fmla="*/ 15019791 w 15232889"/>
              <a:gd name="connsiteY70" fmla="*/ 221473 h 13715997"/>
              <a:gd name="connsiteX71" fmla="*/ 14345636 w 15232889"/>
              <a:gd name="connsiteY71" fmla="*/ 0 h 13715997"/>
              <a:gd name="connsiteX72" fmla="*/ 14797266 w 15232889"/>
              <a:gd name="connsiteY72" fmla="*/ 0 h 13715997"/>
              <a:gd name="connsiteX73" fmla="*/ 14571450 w 15232889"/>
              <a:gd name="connsiteY73" fmla="*/ 224868 h 13715997"/>
              <a:gd name="connsiteX74" fmla="*/ 13900759 w 15232889"/>
              <a:gd name="connsiteY74" fmla="*/ 0 h 13715997"/>
              <a:gd name="connsiteX75" fmla="*/ 14345586 w 15232889"/>
              <a:gd name="connsiteY75" fmla="*/ 0 h 13715997"/>
              <a:gd name="connsiteX76" fmla="*/ 14123236 w 15232889"/>
              <a:gd name="connsiteY76" fmla="*/ 221474 h 13715997"/>
              <a:gd name="connsiteX77" fmla="*/ 13449079 w 15232889"/>
              <a:gd name="connsiteY77" fmla="*/ 0 h 13715997"/>
              <a:gd name="connsiteX78" fmla="*/ 13900711 w 15232889"/>
              <a:gd name="connsiteY78" fmla="*/ 0 h 13715997"/>
              <a:gd name="connsiteX79" fmla="*/ 13674896 w 15232889"/>
              <a:gd name="connsiteY79" fmla="*/ 224869 h 13715997"/>
              <a:gd name="connsiteX80" fmla="*/ 0 w 15232889"/>
              <a:gd name="connsiteY80" fmla="*/ 0 h 13715997"/>
              <a:gd name="connsiteX81" fmla="*/ 13449031 w 15232889"/>
              <a:gd name="connsiteY81" fmla="*/ 0 h 13715997"/>
              <a:gd name="connsiteX82" fmla="*/ 13226532 w 15232889"/>
              <a:gd name="connsiteY82" fmla="*/ 221497 h 13715997"/>
              <a:gd name="connsiteX83" fmla="*/ 13452371 w 15232889"/>
              <a:gd name="connsiteY83" fmla="*/ 446390 h 13715997"/>
              <a:gd name="connsiteX84" fmla="*/ 13226532 w 15232889"/>
              <a:gd name="connsiteY84" fmla="*/ 671284 h 13715997"/>
              <a:gd name="connsiteX85" fmla="*/ 13449055 w 15232889"/>
              <a:gd name="connsiteY85" fmla="*/ 892805 h 13715997"/>
              <a:gd name="connsiteX86" fmla="*/ 13674896 w 15232889"/>
              <a:gd name="connsiteY86" fmla="*/ 667912 h 13715997"/>
              <a:gd name="connsiteX87" fmla="*/ 13900735 w 15232889"/>
              <a:gd name="connsiteY87" fmla="*/ 892805 h 13715997"/>
              <a:gd name="connsiteX88" fmla="*/ 14123236 w 15232889"/>
              <a:gd name="connsiteY88" fmla="*/ 671306 h 13715997"/>
              <a:gd name="connsiteX89" fmla="*/ 14345588 w 15232889"/>
              <a:gd name="connsiteY89" fmla="*/ 892781 h 13715997"/>
              <a:gd name="connsiteX90" fmla="*/ 14123213 w 15232889"/>
              <a:gd name="connsiteY90" fmla="*/ 1114278 h 13715997"/>
              <a:gd name="connsiteX91" fmla="*/ 14349054 w 15232889"/>
              <a:gd name="connsiteY91" fmla="*/ 1339175 h 13715997"/>
              <a:gd name="connsiteX92" fmla="*/ 14123213 w 15232889"/>
              <a:gd name="connsiteY92" fmla="*/ 1564019 h 13715997"/>
              <a:gd name="connsiteX93" fmla="*/ 14345589 w 15232889"/>
              <a:gd name="connsiteY93" fmla="*/ 1785563 h 13715997"/>
              <a:gd name="connsiteX94" fmla="*/ 14123236 w 15232889"/>
              <a:gd name="connsiteY94" fmla="*/ 2007035 h 13715997"/>
              <a:gd name="connsiteX95" fmla="*/ 13900735 w 15232889"/>
              <a:gd name="connsiteY95" fmla="*/ 1785542 h 13715997"/>
              <a:gd name="connsiteX96" fmla="*/ 13674896 w 15232889"/>
              <a:gd name="connsiteY96" fmla="*/ 2010386 h 13715997"/>
              <a:gd name="connsiteX97" fmla="*/ 13449055 w 15232889"/>
              <a:gd name="connsiteY97" fmla="*/ 1785542 h 13715997"/>
              <a:gd name="connsiteX98" fmla="*/ 13226532 w 15232889"/>
              <a:gd name="connsiteY98" fmla="*/ 2007059 h 13715997"/>
              <a:gd name="connsiteX99" fmla="*/ 13452371 w 15232889"/>
              <a:gd name="connsiteY99" fmla="*/ 2231953 h 13715997"/>
              <a:gd name="connsiteX100" fmla="*/ 13226532 w 15232889"/>
              <a:gd name="connsiteY100" fmla="*/ 2456797 h 13715997"/>
              <a:gd name="connsiteX101" fmla="*/ 13449055 w 15232889"/>
              <a:gd name="connsiteY101" fmla="*/ 2678326 h 13715997"/>
              <a:gd name="connsiteX102" fmla="*/ 13674896 w 15232889"/>
              <a:gd name="connsiteY102" fmla="*/ 2453431 h 13715997"/>
              <a:gd name="connsiteX103" fmla="*/ 13900735 w 15232889"/>
              <a:gd name="connsiteY103" fmla="*/ 2678326 h 13715997"/>
              <a:gd name="connsiteX104" fmla="*/ 14123236 w 15232889"/>
              <a:gd name="connsiteY104" fmla="*/ 2456820 h 13715997"/>
              <a:gd name="connsiteX105" fmla="*/ 14345589 w 15232889"/>
              <a:gd name="connsiteY105" fmla="*/ 2678303 h 13715997"/>
              <a:gd name="connsiteX106" fmla="*/ 14123213 w 15232889"/>
              <a:gd name="connsiteY106" fmla="*/ 2899848 h 13715997"/>
              <a:gd name="connsiteX107" fmla="*/ 14349054 w 15232889"/>
              <a:gd name="connsiteY107" fmla="*/ 3124692 h 13715997"/>
              <a:gd name="connsiteX108" fmla="*/ 14123213 w 15232889"/>
              <a:gd name="connsiteY108" fmla="*/ 3349586 h 13715997"/>
              <a:gd name="connsiteX109" fmla="*/ 14345611 w 15232889"/>
              <a:gd name="connsiteY109" fmla="*/ 3571103 h 13715997"/>
              <a:gd name="connsiteX110" fmla="*/ 14571450 w 15232889"/>
              <a:gd name="connsiteY110" fmla="*/ 3346208 h 13715997"/>
              <a:gd name="connsiteX111" fmla="*/ 14797291 w 15232889"/>
              <a:gd name="connsiteY111" fmla="*/ 3571103 h 13715997"/>
              <a:gd name="connsiteX112" fmla="*/ 15019791 w 15232889"/>
              <a:gd name="connsiteY112" fmla="*/ 3349610 h 13715997"/>
              <a:gd name="connsiteX113" fmla="*/ 15232889 w 15232889"/>
              <a:gd name="connsiteY113" fmla="*/ 3561866 h 13715997"/>
              <a:gd name="connsiteX114" fmla="*/ 15232889 w 15232889"/>
              <a:gd name="connsiteY114" fmla="*/ 3580294 h 13715997"/>
              <a:gd name="connsiteX115" fmla="*/ 15019768 w 15232889"/>
              <a:gd name="connsiteY115" fmla="*/ 3792573 h 13715997"/>
              <a:gd name="connsiteX116" fmla="*/ 15232889 w 15232889"/>
              <a:gd name="connsiteY116" fmla="*/ 4004802 h 13715997"/>
              <a:gd name="connsiteX117" fmla="*/ 15232889 w 15232889"/>
              <a:gd name="connsiteY117" fmla="*/ 4030132 h 13715997"/>
              <a:gd name="connsiteX118" fmla="*/ 15019768 w 15232889"/>
              <a:gd name="connsiteY118" fmla="*/ 4242361 h 13715997"/>
              <a:gd name="connsiteX119" fmla="*/ 15232889 w 15232889"/>
              <a:gd name="connsiteY119" fmla="*/ 4454651 h 13715997"/>
              <a:gd name="connsiteX120" fmla="*/ 15232889 w 15232889"/>
              <a:gd name="connsiteY120" fmla="*/ 4473083 h 13715997"/>
              <a:gd name="connsiteX121" fmla="*/ 15019768 w 15232889"/>
              <a:gd name="connsiteY121" fmla="*/ 4685362 h 13715997"/>
              <a:gd name="connsiteX122" fmla="*/ 15232889 w 15232889"/>
              <a:gd name="connsiteY122" fmla="*/ 4897591 h 13715997"/>
              <a:gd name="connsiteX123" fmla="*/ 15232889 w 15232889"/>
              <a:gd name="connsiteY123" fmla="*/ 4922921 h 13715997"/>
              <a:gd name="connsiteX124" fmla="*/ 15019768 w 15232889"/>
              <a:gd name="connsiteY124" fmla="*/ 5135149 h 13715997"/>
              <a:gd name="connsiteX125" fmla="*/ 15232889 w 15232889"/>
              <a:gd name="connsiteY125" fmla="*/ 5347429 h 13715997"/>
              <a:gd name="connsiteX126" fmla="*/ 15232889 w 15232889"/>
              <a:gd name="connsiteY126" fmla="*/ 13715997 h 13715997"/>
              <a:gd name="connsiteX127" fmla="*/ 0 w 15232889"/>
              <a:gd name="connsiteY127" fmla="*/ 13715997 h 1371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15232889" h="13715997">
                <a:moveTo>
                  <a:pt x="15019791" y="2456819"/>
                </a:moveTo>
                <a:lnTo>
                  <a:pt x="15232889" y="2669087"/>
                </a:lnTo>
                <a:lnTo>
                  <a:pt x="15232889" y="2687520"/>
                </a:lnTo>
                <a:lnTo>
                  <a:pt x="15019768" y="2899798"/>
                </a:lnTo>
                <a:lnTo>
                  <a:pt x="15232889" y="3112028"/>
                </a:lnTo>
                <a:lnTo>
                  <a:pt x="15232889" y="3137357"/>
                </a:lnTo>
                <a:lnTo>
                  <a:pt x="15019791" y="3349563"/>
                </a:lnTo>
                <a:lnTo>
                  <a:pt x="14793975" y="3124692"/>
                </a:lnTo>
                <a:lnTo>
                  <a:pt x="15019814" y="2899848"/>
                </a:lnTo>
                <a:lnTo>
                  <a:pt x="14797313" y="2678303"/>
                </a:lnTo>
                <a:close/>
                <a:moveTo>
                  <a:pt x="14571450" y="2453483"/>
                </a:moveTo>
                <a:lnTo>
                  <a:pt x="14797269" y="2678303"/>
                </a:lnTo>
                <a:lnTo>
                  <a:pt x="14571450" y="2903175"/>
                </a:lnTo>
                <a:lnTo>
                  <a:pt x="14345633" y="2678303"/>
                </a:lnTo>
                <a:close/>
                <a:moveTo>
                  <a:pt x="15019791" y="2007081"/>
                </a:moveTo>
                <a:lnTo>
                  <a:pt x="15232889" y="2219288"/>
                </a:lnTo>
                <a:lnTo>
                  <a:pt x="15232889" y="2244614"/>
                </a:lnTo>
                <a:lnTo>
                  <a:pt x="15019791" y="2456774"/>
                </a:lnTo>
                <a:lnTo>
                  <a:pt x="14793975" y="2231953"/>
                </a:lnTo>
                <a:close/>
                <a:moveTo>
                  <a:pt x="14123236" y="2007081"/>
                </a:moveTo>
                <a:lnTo>
                  <a:pt x="14349054" y="2231953"/>
                </a:lnTo>
                <a:lnTo>
                  <a:pt x="14123236" y="2456774"/>
                </a:lnTo>
                <a:lnTo>
                  <a:pt x="13897292" y="2231953"/>
                </a:lnTo>
                <a:close/>
                <a:moveTo>
                  <a:pt x="15019791" y="1564042"/>
                </a:moveTo>
                <a:lnTo>
                  <a:pt x="15232889" y="1776297"/>
                </a:lnTo>
                <a:lnTo>
                  <a:pt x="15232889" y="1794779"/>
                </a:lnTo>
                <a:lnTo>
                  <a:pt x="15019791" y="2007035"/>
                </a:lnTo>
                <a:lnTo>
                  <a:pt x="14797313" y="1785563"/>
                </a:lnTo>
                <a:close/>
                <a:moveTo>
                  <a:pt x="14571450" y="1560692"/>
                </a:moveTo>
                <a:lnTo>
                  <a:pt x="14797269" y="1785563"/>
                </a:lnTo>
                <a:lnTo>
                  <a:pt x="14571450" y="2010385"/>
                </a:lnTo>
                <a:lnTo>
                  <a:pt x="14345633" y="1785563"/>
                </a:lnTo>
                <a:close/>
                <a:moveTo>
                  <a:pt x="15019791" y="1114301"/>
                </a:moveTo>
                <a:lnTo>
                  <a:pt x="15232889" y="1326511"/>
                </a:lnTo>
                <a:lnTo>
                  <a:pt x="15232889" y="1351838"/>
                </a:lnTo>
                <a:lnTo>
                  <a:pt x="15019791" y="1563996"/>
                </a:lnTo>
                <a:lnTo>
                  <a:pt x="14793975" y="1339175"/>
                </a:lnTo>
                <a:close/>
                <a:moveTo>
                  <a:pt x="12552502" y="852532"/>
                </a:moveTo>
                <a:lnTo>
                  <a:pt x="12329977" y="1074052"/>
                </a:lnTo>
                <a:lnTo>
                  <a:pt x="12555830" y="1298949"/>
                </a:lnTo>
                <a:lnTo>
                  <a:pt x="12329977" y="1523844"/>
                </a:lnTo>
                <a:lnTo>
                  <a:pt x="12552502" y="1745360"/>
                </a:lnTo>
                <a:lnTo>
                  <a:pt x="12778341" y="1520466"/>
                </a:lnTo>
                <a:lnTo>
                  <a:pt x="13004181" y="1745360"/>
                </a:lnTo>
                <a:lnTo>
                  <a:pt x="13226577" y="1523844"/>
                </a:lnTo>
                <a:lnTo>
                  <a:pt x="13000865" y="1298949"/>
                </a:lnTo>
                <a:lnTo>
                  <a:pt x="13226577" y="1074052"/>
                </a:lnTo>
                <a:lnTo>
                  <a:pt x="13004181" y="852532"/>
                </a:lnTo>
                <a:lnTo>
                  <a:pt x="12778341" y="1077426"/>
                </a:lnTo>
                <a:close/>
                <a:moveTo>
                  <a:pt x="15019791" y="671306"/>
                </a:moveTo>
                <a:lnTo>
                  <a:pt x="15232889" y="883565"/>
                </a:lnTo>
                <a:lnTo>
                  <a:pt x="15232889" y="901997"/>
                </a:lnTo>
                <a:lnTo>
                  <a:pt x="15019791" y="1114255"/>
                </a:lnTo>
                <a:lnTo>
                  <a:pt x="14797314" y="892781"/>
                </a:lnTo>
                <a:close/>
                <a:moveTo>
                  <a:pt x="14571450" y="667911"/>
                </a:moveTo>
                <a:lnTo>
                  <a:pt x="14797268" y="892781"/>
                </a:lnTo>
                <a:lnTo>
                  <a:pt x="14571450" y="1117601"/>
                </a:lnTo>
                <a:lnTo>
                  <a:pt x="14345634" y="892781"/>
                </a:lnTo>
                <a:close/>
                <a:moveTo>
                  <a:pt x="14123236" y="221519"/>
                </a:moveTo>
                <a:lnTo>
                  <a:pt x="14349054" y="446389"/>
                </a:lnTo>
                <a:lnTo>
                  <a:pt x="14123236" y="671261"/>
                </a:lnTo>
                <a:lnTo>
                  <a:pt x="13897292" y="446390"/>
                </a:lnTo>
                <a:close/>
                <a:moveTo>
                  <a:pt x="15019791" y="221519"/>
                </a:moveTo>
                <a:lnTo>
                  <a:pt x="15232889" y="433724"/>
                </a:lnTo>
                <a:lnTo>
                  <a:pt x="15232889" y="459054"/>
                </a:lnTo>
                <a:lnTo>
                  <a:pt x="15019791" y="671260"/>
                </a:lnTo>
                <a:lnTo>
                  <a:pt x="14793975" y="446389"/>
                </a:lnTo>
                <a:close/>
                <a:moveTo>
                  <a:pt x="14797316" y="0"/>
                </a:moveTo>
                <a:lnTo>
                  <a:pt x="15232889" y="0"/>
                </a:lnTo>
                <a:lnTo>
                  <a:pt x="15232889" y="9214"/>
                </a:lnTo>
                <a:lnTo>
                  <a:pt x="15019791" y="221473"/>
                </a:lnTo>
                <a:close/>
                <a:moveTo>
                  <a:pt x="14345636" y="0"/>
                </a:moveTo>
                <a:lnTo>
                  <a:pt x="14797266" y="0"/>
                </a:lnTo>
                <a:lnTo>
                  <a:pt x="14571450" y="224868"/>
                </a:lnTo>
                <a:close/>
                <a:moveTo>
                  <a:pt x="13900759" y="0"/>
                </a:moveTo>
                <a:lnTo>
                  <a:pt x="14345586" y="0"/>
                </a:lnTo>
                <a:lnTo>
                  <a:pt x="14123236" y="221474"/>
                </a:lnTo>
                <a:close/>
                <a:moveTo>
                  <a:pt x="13449079" y="0"/>
                </a:moveTo>
                <a:lnTo>
                  <a:pt x="13900711" y="0"/>
                </a:lnTo>
                <a:lnTo>
                  <a:pt x="13674896" y="224869"/>
                </a:lnTo>
                <a:close/>
                <a:moveTo>
                  <a:pt x="0" y="0"/>
                </a:moveTo>
                <a:lnTo>
                  <a:pt x="13449031" y="0"/>
                </a:lnTo>
                <a:lnTo>
                  <a:pt x="13226532" y="221497"/>
                </a:lnTo>
                <a:lnTo>
                  <a:pt x="13452371" y="446390"/>
                </a:lnTo>
                <a:lnTo>
                  <a:pt x="13226532" y="671284"/>
                </a:lnTo>
                <a:lnTo>
                  <a:pt x="13449055" y="892805"/>
                </a:lnTo>
                <a:lnTo>
                  <a:pt x="13674896" y="667912"/>
                </a:lnTo>
                <a:lnTo>
                  <a:pt x="13900735" y="892805"/>
                </a:lnTo>
                <a:lnTo>
                  <a:pt x="14123236" y="671306"/>
                </a:lnTo>
                <a:lnTo>
                  <a:pt x="14345588" y="892781"/>
                </a:lnTo>
                <a:lnTo>
                  <a:pt x="14123213" y="1114278"/>
                </a:lnTo>
                <a:lnTo>
                  <a:pt x="14349054" y="1339175"/>
                </a:lnTo>
                <a:lnTo>
                  <a:pt x="14123213" y="1564019"/>
                </a:lnTo>
                <a:lnTo>
                  <a:pt x="14345589" y="1785563"/>
                </a:lnTo>
                <a:lnTo>
                  <a:pt x="14123236" y="2007035"/>
                </a:lnTo>
                <a:lnTo>
                  <a:pt x="13900735" y="1785542"/>
                </a:lnTo>
                <a:lnTo>
                  <a:pt x="13674896" y="2010386"/>
                </a:lnTo>
                <a:lnTo>
                  <a:pt x="13449055" y="1785542"/>
                </a:lnTo>
                <a:lnTo>
                  <a:pt x="13226532" y="2007059"/>
                </a:lnTo>
                <a:lnTo>
                  <a:pt x="13452371" y="2231953"/>
                </a:lnTo>
                <a:lnTo>
                  <a:pt x="13226532" y="2456797"/>
                </a:lnTo>
                <a:lnTo>
                  <a:pt x="13449055" y="2678326"/>
                </a:lnTo>
                <a:lnTo>
                  <a:pt x="13674896" y="2453431"/>
                </a:lnTo>
                <a:lnTo>
                  <a:pt x="13900735" y="2678326"/>
                </a:lnTo>
                <a:lnTo>
                  <a:pt x="14123236" y="2456820"/>
                </a:lnTo>
                <a:lnTo>
                  <a:pt x="14345589" y="2678303"/>
                </a:lnTo>
                <a:lnTo>
                  <a:pt x="14123213" y="2899848"/>
                </a:lnTo>
                <a:lnTo>
                  <a:pt x="14349054" y="3124692"/>
                </a:lnTo>
                <a:lnTo>
                  <a:pt x="14123213" y="3349586"/>
                </a:lnTo>
                <a:lnTo>
                  <a:pt x="14345611" y="3571103"/>
                </a:lnTo>
                <a:lnTo>
                  <a:pt x="14571450" y="3346208"/>
                </a:lnTo>
                <a:lnTo>
                  <a:pt x="14797291" y="3571103"/>
                </a:lnTo>
                <a:lnTo>
                  <a:pt x="15019791" y="3349610"/>
                </a:lnTo>
                <a:lnTo>
                  <a:pt x="15232889" y="3561866"/>
                </a:lnTo>
                <a:lnTo>
                  <a:pt x="15232889" y="3580294"/>
                </a:lnTo>
                <a:lnTo>
                  <a:pt x="15019768" y="3792573"/>
                </a:lnTo>
                <a:lnTo>
                  <a:pt x="15232889" y="4004802"/>
                </a:lnTo>
                <a:lnTo>
                  <a:pt x="15232889" y="4030132"/>
                </a:lnTo>
                <a:lnTo>
                  <a:pt x="15019768" y="4242361"/>
                </a:lnTo>
                <a:lnTo>
                  <a:pt x="15232889" y="4454651"/>
                </a:lnTo>
                <a:lnTo>
                  <a:pt x="15232889" y="4473083"/>
                </a:lnTo>
                <a:lnTo>
                  <a:pt x="15019768" y="4685362"/>
                </a:lnTo>
                <a:lnTo>
                  <a:pt x="15232889" y="4897591"/>
                </a:lnTo>
                <a:lnTo>
                  <a:pt x="15232889" y="4922921"/>
                </a:lnTo>
                <a:lnTo>
                  <a:pt x="15019768" y="5135149"/>
                </a:lnTo>
                <a:lnTo>
                  <a:pt x="15232889" y="5347429"/>
                </a:lnTo>
                <a:lnTo>
                  <a:pt x="15232889" y="13715997"/>
                </a:lnTo>
                <a:lnTo>
                  <a:pt x="0" y="13715997"/>
                </a:lnTo>
                <a:close/>
              </a:path>
            </a:pathLst>
          </a:custGeom>
          <a:solidFill>
            <a:schemeClr val="bg1">
              <a:lumMod val="75000"/>
            </a:schemeClr>
          </a:solidFill>
        </p:spPr>
        <p:txBody>
          <a:bodyPr wrap="square" tIns="1636742">
            <a:noAutofit/>
          </a:bodyPr>
          <a:lstStyle>
            <a:lvl1pPr marL="430213" indent="-430213" algn="ctr" defTabSz="1828709" rtl="0" eaLnBrk="1" latinLnBrk="0" hangingPunct="1">
              <a:lnSpc>
                <a:spcPct val="100000"/>
              </a:lnSpc>
              <a:spcBef>
                <a:spcPts val="2000"/>
              </a:spcBef>
              <a:buFont typeface="Arial" panose="020B0604020202020204" pitchFamily="34" charset="0"/>
              <a:buNone/>
              <a:defRPr sz="3500"/>
            </a:lvl1pPr>
          </a:lstStyle>
          <a:p>
            <a:r>
              <a:rPr lang="nb-NO"/>
              <a:t>Klikk på ikonet for å legge til et bilde</a:t>
            </a:r>
          </a:p>
        </p:txBody>
      </p:sp>
      <p:sp>
        <p:nvSpPr>
          <p:cNvPr id="2" name="Tittel 1">
            <a:extLst>
              <a:ext uri="{FF2B5EF4-FFF2-40B4-BE49-F238E27FC236}">
                <a16:creationId xmlns:a16="http://schemas.microsoft.com/office/drawing/2014/main" id="{6A2C872F-BD66-2C4A-DACA-3DA87DC54F5B}"/>
              </a:ext>
            </a:extLst>
          </p:cNvPr>
          <p:cNvSpPr>
            <a:spLocks noGrp="1"/>
          </p:cNvSpPr>
          <p:nvPr>
            <p:ph type="ctrTitle"/>
          </p:nvPr>
        </p:nvSpPr>
        <p:spPr>
          <a:xfrm>
            <a:off x="16447469" y="7545252"/>
            <a:ext cx="6673107" cy="2523768"/>
          </a:xfrm>
        </p:spPr>
        <p:txBody>
          <a:bodyPr lIns="0" tIns="0" rIns="0" bIns="0" anchor="t">
            <a:noAutofit/>
          </a:bodyPr>
          <a:lstStyle>
            <a:lvl1pPr algn="l">
              <a:defRPr sz="8200">
                <a:solidFill>
                  <a:schemeClr val="dk1"/>
                </a:solidFill>
              </a:defRPr>
            </a:lvl1pPr>
          </a:lstStyle>
          <a:p>
            <a:r>
              <a:rPr lang="nb-NO"/>
              <a:t>Klikk for å redigere tittelstil</a:t>
            </a:r>
            <a:endParaRPr lang="nb-NO" dirty="0"/>
          </a:p>
        </p:txBody>
      </p:sp>
      <p:sp>
        <p:nvSpPr>
          <p:cNvPr id="3" name="Undertittel 2">
            <a:extLst>
              <a:ext uri="{FF2B5EF4-FFF2-40B4-BE49-F238E27FC236}">
                <a16:creationId xmlns:a16="http://schemas.microsoft.com/office/drawing/2014/main" id="{AB71FE50-D284-2BAC-D28C-7DA700E7AFFE}"/>
              </a:ext>
            </a:extLst>
          </p:cNvPr>
          <p:cNvSpPr>
            <a:spLocks noGrp="1"/>
          </p:cNvSpPr>
          <p:nvPr>
            <p:ph type="subTitle" idx="1" hasCustomPrompt="1"/>
          </p:nvPr>
        </p:nvSpPr>
        <p:spPr>
          <a:xfrm>
            <a:off x="16447469" y="10584303"/>
            <a:ext cx="6673107" cy="397801"/>
          </a:xfrm>
        </p:spPr>
        <p:txBody>
          <a:bodyPr wrap="square" lIns="0" tIns="0" rIns="0" bIns="0">
            <a:spAutoFit/>
          </a:bodyPr>
          <a:lstStyle>
            <a:lvl1pPr marL="0" indent="0" algn="l">
              <a:buNone/>
              <a:defRPr sz="2585">
                <a:solidFill>
                  <a:schemeClr val="dk1"/>
                </a:solidFill>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nb-NO" dirty="0"/>
              <a:t>Sted og dato</a:t>
            </a:r>
          </a:p>
        </p:txBody>
      </p:sp>
      <p:sp>
        <p:nvSpPr>
          <p:cNvPr id="4" name="Plassholder for dato 3">
            <a:extLst>
              <a:ext uri="{FF2B5EF4-FFF2-40B4-BE49-F238E27FC236}">
                <a16:creationId xmlns:a16="http://schemas.microsoft.com/office/drawing/2014/main" id="{89A2D575-0F98-D24D-45C1-0156F1BA7BFE}"/>
              </a:ext>
            </a:extLst>
          </p:cNvPr>
          <p:cNvSpPr>
            <a:spLocks noGrp="1"/>
          </p:cNvSpPr>
          <p:nvPr>
            <p:ph type="dt" sz="half" idx="10"/>
          </p:nvPr>
        </p:nvSpPr>
        <p:spPr>
          <a:xfrm>
            <a:off x="120207" y="-184659"/>
            <a:ext cx="5486043" cy="15389"/>
          </a:xfrm>
        </p:spPr>
        <p:txBody>
          <a:bodyPr lIns="0" tIns="0" rIns="0" bIns="0"/>
          <a:lstStyle/>
          <a:p>
            <a:fld id="{FE1CDE5B-1788-4CBC-A993-2685BBA06FDC}" type="datetime1">
              <a:rPr lang="nb-NO" smtClean="0"/>
              <a:t>02.02.2024</a:t>
            </a:fld>
            <a:endParaRPr lang="nb-NO"/>
          </a:p>
        </p:txBody>
      </p:sp>
      <p:sp>
        <p:nvSpPr>
          <p:cNvPr id="5" name="Plassholder for bunntekst 4">
            <a:extLst>
              <a:ext uri="{FF2B5EF4-FFF2-40B4-BE49-F238E27FC236}">
                <a16:creationId xmlns:a16="http://schemas.microsoft.com/office/drawing/2014/main" id="{ED4DA215-A2C6-44EB-4C17-A1539CF730DB}"/>
              </a:ext>
            </a:extLst>
          </p:cNvPr>
          <p:cNvSpPr>
            <a:spLocks noGrp="1"/>
          </p:cNvSpPr>
          <p:nvPr>
            <p:ph type="ftr" sz="quarter" idx="11"/>
          </p:nvPr>
        </p:nvSpPr>
        <p:spPr>
          <a:xfrm>
            <a:off x="120208" y="-184659"/>
            <a:ext cx="5486043" cy="15389"/>
          </a:xfrm>
        </p:spPr>
        <p:txBody>
          <a:bodyPr lIns="0" tIns="0" rIns="0" bIns="0"/>
          <a:lstStyle>
            <a:lvl1pPr>
              <a:defRPr sz="100"/>
            </a:lvl1pPr>
          </a:lstStyle>
          <a:p>
            <a:endParaRPr lang="nb-NO"/>
          </a:p>
        </p:txBody>
      </p:sp>
      <p:sp>
        <p:nvSpPr>
          <p:cNvPr id="6" name="Plassholder for lysbildenummer 5">
            <a:extLst>
              <a:ext uri="{FF2B5EF4-FFF2-40B4-BE49-F238E27FC236}">
                <a16:creationId xmlns:a16="http://schemas.microsoft.com/office/drawing/2014/main" id="{099C85E4-B3CB-93B4-41C4-6C7ED62BD244}"/>
              </a:ext>
            </a:extLst>
          </p:cNvPr>
          <p:cNvSpPr>
            <a:spLocks noGrp="1"/>
          </p:cNvSpPr>
          <p:nvPr>
            <p:ph type="sldNum" sz="quarter" idx="12"/>
          </p:nvPr>
        </p:nvSpPr>
        <p:spPr>
          <a:xfrm>
            <a:off x="120207" y="-184659"/>
            <a:ext cx="5486043" cy="15389"/>
          </a:xfrm>
        </p:spPr>
        <p:txBody>
          <a:bodyPr lIns="0" tIns="0" rIns="0" bIns="0"/>
          <a:lstStyle>
            <a:lvl1pPr>
              <a:defRPr sz="100"/>
            </a:lvl1pPr>
          </a:lstStyle>
          <a:p>
            <a:fld id="{8F38CB8C-9F3F-4D9A-91AD-F1C485AF55CA}" type="slidenum">
              <a:rPr lang="nb-NO" smtClean="0"/>
              <a:pPr/>
              <a:t>‹#›</a:t>
            </a:fld>
            <a:endParaRPr lang="nb-NO"/>
          </a:p>
        </p:txBody>
      </p:sp>
      <p:pic>
        <p:nvPicPr>
          <p:cNvPr id="13" name="Grafikk 12" descr="Krødsherad kommune">
            <a:extLst>
              <a:ext uri="{FF2B5EF4-FFF2-40B4-BE49-F238E27FC236}">
                <a16:creationId xmlns:a16="http://schemas.microsoft.com/office/drawing/2014/main" id="{303B50C2-82B4-14CF-E54E-20578CD9989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9372976" y="1870794"/>
            <a:ext cx="3747600" cy="1410114"/>
          </a:xfrm>
          <a:prstGeom prst="rect">
            <a:avLst/>
          </a:prstGeom>
        </p:spPr>
      </p:pic>
      <p:sp>
        <p:nvSpPr>
          <p:cNvPr id="14" name="TekstSylinder 13">
            <a:extLst>
              <a:ext uri="{FF2B5EF4-FFF2-40B4-BE49-F238E27FC236}">
                <a16:creationId xmlns:a16="http://schemas.microsoft.com/office/drawing/2014/main" id="{56C92BAA-BDF3-CD5B-99A6-914280938CF3}"/>
              </a:ext>
            </a:extLst>
          </p:cNvPr>
          <p:cNvSpPr txBox="1"/>
          <p:nvPr userDrawn="1"/>
        </p:nvSpPr>
        <p:spPr>
          <a:xfrm>
            <a:off x="20565410" y="3716130"/>
            <a:ext cx="2759242" cy="307777"/>
          </a:xfrm>
          <a:prstGeom prst="rect">
            <a:avLst/>
          </a:prstGeom>
          <a:noFill/>
        </p:spPr>
        <p:txBody>
          <a:bodyPr wrap="square" lIns="0" tIns="0" rIns="0" bIns="0" rtlCol="0">
            <a:spAutoFit/>
          </a:bodyPr>
          <a:lstStyle/>
          <a:p>
            <a:r>
              <a:rPr lang="nb-NO" sz="2000" dirty="0">
                <a:latin typeface="Calibri Light" panose="020F0302020204030204" pitchFamily="34" charset="0"/>
                <a:ea typeface="Calibri Light" panose="020F0302020204030204" pitchFamily="34" charset="0"/>
                <a:cs typeface="Calibri Light" panose="020F0302020204030204" pitchFamily="34" charset="0"/>
              </a:rPr>
              <a:t>Vertskap i verdensklasse!</a:t>
            </a:r>
          </a:p>
        </p:txBody>
      </p:sp>
    </p:spTree>
    <p:extLst>
      <p:ext uri="{BB962C8B-B14F-4D97-AF65-F5344CB8AC3E}">
        <p14:creationId xmlns:p14="http://schemas.microsoft.com/office/powerpoint/2010/main" val="1008277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tellysbilde med bilde og mønster blå">
    <p:bg>
      <p:bgPr>
        <a:solidFill>
          <a:schemeClr val="accent4"/>
        </a:solidFill>
        <a:effectLst/>
      </p:bgPr>
    </p:bg>
    <p:spTree>
      <p:nvGrpSpPr>
        <p:cNvPr id="1" name=""/>
        <p:cNvGrpSpPr/>
        <p:nvPr/>
      </p:nvGrpSpPr>
      <p:grpSpPr>
        <a:xfrm>
          <a:off x="0" y="0"/>
          <a:ext cx="0" cy="0"/>
          <a:chOff x="0" y="0"/>
          <a:chExt cx="0" cy="0"/>
        </a:xfrm>
      </p:grpSpPr>
      <p:sp>
        <p:nvSpPr>
          <p:cNvPr id="52" name="Plassholder for bilde 51">
            <a:extLst>
              <a:ext uri="{FF2B5EF4-FFF2-40B4-BE49-F238E27FC236}">
                <a16:creationId xmlns:a16="http://schemas.microsoft.com/office/drawing/2014/main" id="{021A1D52-F665-356E-34E9-ABE753BE7F4F}"/>
              </a:ext>
            </a:extLst>
          </p:cNvPr>
          <p:cNvSpPr>
            <a:spLocks noGrp="1"/>
          </p:cNvSpPr>
          <p:nvPr>
            <p:ph type="pic" sz="quarter" idx="13"/>
          </p:nvPr>
        </p:nvSpPr>
        <p:spPr>
          <a:xfrm>
            <a:off x="4" y="4"/>
            <a:ext cx="15232889" cy="13715997"/>
          </a:xfrm>
          <a:custGeom>
            <a:avLst/>
            <a:gdLst>
              <a:gd name="connsiteX0" fmla="*/ 15019791 w 15232889"/>
              <a:gd name="connsiteY0" fmla="*/ 2456819 h 13715997"/>
              <a:gd name="connsiteX1" fmla="*/ 15232889 w 15232889"/>
              <a:gd name="connsiteY1" fmla="*/ 2669087 h 13715997"/>
              <a:gd name="connsiteX2" fmla="*/ 15232889 w 15232889"/>
              <a:gd name="connsiteY2" fmla="*/ 2687520 h 13715997"/>
              <a:gd name="connsiteX3" fmla="*/ 15019768 w 15232889"/>
              <a:gd name="connsiteY3" fmla="*/ 2899798 h 13715997"/>
              <a:gd name="connsiteX4" fmla="*/ 15232889 w 15232889"/>
              <a:gd name="connsiteY4" fmla="*/ 3112028 h 13715997"/>
              <a:gd name="connsiteX5" fmla="*/ 15232889 w 15232889"/>
              <a:gd name="connsiteY5" fmla="*/ 3137357 h 13715997"/>
              <a:gd name="connsiteX6" fmla="*/ 15019791 w 15232889"/>
              <a:gd name="connsiteY6" fmla="*/ 3349563 h 13715997"/>
              <a:gd name="connsiteX7" fmla="*/ 14793975 w 15232889"/>
              <a:gd name="connsiteY7" fmla="*/ 3124692 h 13715997"/>
              <a:gd name="connsiteX8" fmla="*/ 15019814 w 15232889"/>
              <a:gd name="connsiteY8" fmla="*/ 2899848 h 13715997"/>
              <a:gd name="connsiteX9" fmla="*/ 14797313 w 15232889"/>
              <a:gd name="connsiteY9" fmla="*/ 2678303 h 13715997"/>
              <a:gd name="connsiteX10" fmla="*/ 14571450 w 15232889"/>
              <a:gd name="connsiteY10" fmla="*/ 2453483 h 13715997"/>
              <a:gd name="connsiteX11" fmla="*/ 14797269 w 15232889"/>
              <a:gd name="connsiteY11" fmla="*/ 2678303 h 13715997"/>
              <a:gd name="connsiteX12" fmla="*/ 14571450 w 15232889"/>
              <a:gd name="connsiteY12" fmla="*/ 2903175 h 13715997"/>
              <a:gd name="connsiteX13" fmla="*/ 14345633 w 15232889"/>
              <a:gd name="connsiteY13" fmla="*/ 2678303 h 13715997"/>
              <a:gd name="connsiteX14" fmla="*/ 15019791 w 15232889"/>
              <a:gd name="connsiteY14" fmla="*/ 2007081 h 13715997"/>
              <a:gd name="connsiteX15" fmla="*/ 15232889 w 15232889"/>
              <a:gd name="connsiteY15" fmla="*/ 2219288 h 13715997"/>
              <a:gd name="connsiteX16" fmla="*/ 15232889 w 15232889"/>
              <a:gd name="connsiteY16" fmla="*/ 2244614 h 13715997"/>
              <a:gd name="connsiteX17" fmla="*/ 15019791 w 15232889"/>
              <a:gd name="connsiteY17" fmla="*/ 2456774 h 13715997"/>
              <a:gd name="connsiteX18" fmla="*/ 14793975 w 15232889"/>
              <a:gd name="connsiteY18" fmla="*/ 2231953 h 13715997"/>
              <a:gd name="connsiteX19" fmla="*/ 14123236 w 15232889"/>
              <a:gd name="connsiteY19" fmla="*/ 2007081 h 13715997"/>
              <a:gd name="connsiteX20" fmla="*/ 14349054 w 15232889"/>
              <a:gd name="connsiteY20" fmla="*/ 2231953 h 13715997"/>
              <a:gd name="connsiteX21" fmla="*/ 14123236 w 15232889"/>
              <a:gd name="connsiteY21" fmla="*/ 2456774 h 13715997"/>
              <a:gd name="connsiteX22" fmla="*/ 13897292 w 15232889"/>
              <a:gd name="connsiteY22" fmla="*/ 2231953 h 13715997"/>
              <a:gd name="connsiteX23" fmla="*/ 15019791 w 15232889"/>
              <a:gd name="connsiteY23" fmla="*/ 1564042 h 13715997"/>
              <a:gd name="connsiteX24" fmla="*/ 15232889 w 15232889"/>
              <a:gd name="connsiteY24" fmla="*/ 1776297 h 13715997"/>
              <a:gd name="connsiteX25" fmla="*/ 15232889 w 15232889"/>
              <a:gd name="connsiteY25" fmla="*/ 1794779 h 13715997"/>
              <a:gd name="connsiteX26" fmla="*/ 15019791 w 15232889"/>
              <a:gd name="connsiteY26" fmla="*/ 2007035 h 13715997"/>
              <a:gd name="connsiteX27" fmla="*/ 14797313 w 15232889"/>
              <a:gd name="connsiteY27" fmla="*/ 1785563 h 13715997"/>
              <a:gd name="connsiteX28" fmla="*/ 14571450 w 15232889"/>
              <a:gd name="connsiteY28" fmla="*/ 1560692 h 13715997"/>
              <a:gd name="connsiteX29" fmla="*/ 14797269 w 15232889"/>
              <a:gd name="connsiteY29" fmla="*/ 1785563 h 13715997"/>
              <a:gd name="connsiteX30" fmla="*/ 14571450 w 15232889"/>
              <a:gd name="connsiteY30" fmla="*/ 2010385 h 13715997"/>
              <a:gd name="connsiteX31" fmla="*/ 14345633 w 15232889"/>
              <a:gd name="connsiteY31" fmla="*/ 1785563 h 13715997"/>
              <a:gd name="connsiteX32" fmla="*/ 15019791 w 15232889"/>
              <a:gd name="connsiteY32" fmla="*/ 1114301 h 13715997"/>
              <a:gd name="connsiteX33" fmla="*/ 15232889 w 15232889"/>
              <a:gd name="connsiteY33" fmla="*/ 1326511 h 13715997"/>
              <a:gd name="connsiteX34" fmla="*/ 15232889 w 15232889"/>
              <a:gd name="connsiteY34" fmla="*/ 1351838 h 13715997"/>
              <a:gd name="connsiteX35" fmla="*/ 15019791 w 15232889"/>
              <a:gd name="connsiteY35" fmla="*/ 1563996 h 13715997"/>
              <a:gd name="connsiteX36" fmla="*/ 14793975 w 15232889"/>
              <a:gd name="connsiteY36" fmla="*/ 1339175 h 13715997"/>
              <a:gd name="connsiteX37" fmla="*/ 12552502 w 15232889"/>
              <a:gd name="connsiteY37" fmla="*/ 852532 h 13715997"/>
              <a:gd name="connsiteX38" fmla="*/ 12329977 w 15232889"/>
              <a:gd name="connsiteY38" fmla="*/ 1074052 h 13715997"/>
              <a:gd name="connsiteX39" fmla="*/ 12555830 w 15232889"/>
              <a:gd name="connsiteY39" fmla="*/ 1298949 h 13715997"/>
              <a:gd name="connsiteX40" fmla="*/ 12329977 w 15232889"/>
              <a:gd name="connsiteY40" fmla="*/ 1523844 h 13715997"/>
              <a:gd name="connsiteX41" fmla="*/ 12552502 w 15232889"/>
              <a:gd name="connsiteY41" fmla="*/ 1745360 h 13715997"/>
              <a:gd name="connsiteX42" fmla="*/ 12778341 w 15232889"/>
              <a:gd name="connsiteY42" fmla="*/ 1520466 h 13715997"/>
              <a:gd name="connsiteX43" fmla="*/ 13004181 w 15232889"/>
              <a:gd name="connsiteY43" fmla="*/ 1745360 h 13715997"/>
              <a:gd name="connsiteX44" fmla="*/ 13226577 w 15232889"/>
              <a:gd name="connsiteY44" fmla="*/ 1523844 h 13715997"/>
              <a:gd name="connsiteX45" fmla="*/ 13000865 w 15232889"/>
              <a:gd name="connsiteY45" fmla="*/ 1298949 h 13715997"/>
              <a:gd name="connsiteX46" fmla="*/ 13226577 w 15232889"/>
              <a:gd name="connsiteY46" fmla="*/ 1074052 h 13715997"/>
              <a:gd name="connsiteX47" fmla="*/ 13004181 w 15232889"/>
              <a:gd name="connsiteY47" fmla="*/ 852532 h 13715997"/>
              <a:gd name="connsiteX48" fmla="*/ 12778341 w 15232889"/>
              <a:gd name="connsiteY48" fmla="*/ 1077426 h 13715997"/>
              <a:gd name="connsiteX49" fmla="*/ 15019791 w 15232889"/>
              <a:gd name="connsiteY49" fmla="*/ 671306 h 13715997"/>
              <a:gd name="connsiteX50" fmla="*/ 15232889 w 15232889"/>
              <a:gd name="connsiteY50" fmla="*/ 883565 h 13715997"/>
              <a:gd name="connsiteX51" fmla="*/ 15232889 w 15232889"/>
              <a:gd name="connsiteY51" fmla="*/ 901997 h 13715997"/>
              <a:gd name="connsiteX52" fmla="*/ 15019791 w 15232889"/>
              <a:gd name="connsiteY52" fmla="*/ 1114255 h 13715997"/>
              <a:gd name="connsiteX53" fmla="*/ 14797314 w 15232889"/>
              <a:gd name="connsiteY53" fmla="*/ 892781 h 13715997"/>
              <a:gd name="connsiteX54" fmla="*/ 14571450 w 15232889"/>
              <a:gd name="connsiteY54" fmla="*/ 667911 h 13715997"/>
              <a:gd name="connsiteX55" fmla="*/ 14797268 w 15232889"/>
              <a:gd name="connsiteY55" fmla="*/ 892781 h 13715997"/>
              <a:gd name="connsiteX56" fmla="*/ 14571450 w 15232889"/>
              <a:gd name="connsiteY56" fmla="*/ 1117601 h 13715997"/>
              <a:gd name="connsiteX57" fmla="*/ 14345634 w 15232889"/>
              <a:gd name="connsiteY57" fmla="*/ 892781 h 13715997"/>
              <a:gd name="connsiteX58" fmla="*/ 14123236 w 15232889"/>
              <a:gd name="connsiteY58" fmla="*/ 221519 h 13715997"/>
              <a:gd name="connsiteX59" fmla="*/ 14349054 w 15232889"/>
              <a:gd name="connsiteY59" fmla="*/ 446389 h 13715997"/>
              <a:gd name="connsiteX60" fmla="*/ 14123236 w 15232889"/>
              <a:gd name="connsiteY60" fmla="*/ 671261 h 13715997"/>
              <a:gd name="connsiteX61" fmla="*/ 13897292 w 15232889"/>
              <a:gd name="connsiteY61" fmla="*/ 446390 h 13715997"/>
              <a:gd name="connsiteX62" fmla="*/ 15019791 w 15232889"/>
              <a:gd name="connsiteY62" fmla="*/ 221519 h 13715997"/>
              <a:gd name="connsiteX63" fmla="*/ 15232889 w 15232889"/>
              <a:gd name="connsiteY63" fmla="*/ 433724 h 13715997"/>
              <a:gd name="connsiteX64" fmla="*/ 15232889 w 15232889"/>
              <a:gd name="connsiteY64" fmla="*/ 459054 h 13715997"/>
              <a:gd name="connsiteX65" fmla="*/ 15019791 w 15232889"/>
              <a:gd name="connsiteY65" fmla="*/ 671260 h 13715997"/>
              <a:gd name="connsiteX66" fmla="*/ 14793975 w 15232889"/>
              <a:gd name="connsiteY66" fmla="*/ 446389 h 13715997"/>
              <a:gd name="connsiteX67" fmla="*/ 14797316 w 15232889"/>
              <a:gd name="connsiteY67" fmla="*/ 0 h 13715997"/>
              <a:gd name="connsiteX68" fmla="*/ 15232889 w 15232889"/>
              <a:gd name="connsiteY68" fmla="*/ 0 h 13715997"/>
              <a:gd name="connsiteX69" fmla="*/ 15232889 w 15232889"/>
              <a:gd name="connsiteY69" fmla="*/ 9214 h 13715997"/>
              <a:gd name="connsiteX70" fmla="*/ 15019791 w 15232889"/>
              <a:gd name="connsiteY70" fmla="*/ 221473 h 13715997"/>
              <a:gd name="connsiteX71" fmla="*/ 14345636 w 15232889"/>
              <a:gd name="connsiteY71" fmla="*/ 0 h 13715997"/>
              <a:gd name="connsiteX72" fmla="*/ 14797266 w 15232889"/>
              <a:gd name="connsiteY72" fmla="*/ 0 h 13715997"/>
              <a:gd name="connsiteX73" fmla="*/ 14571450 w 15232889"/>
              <a:gd name="connsiteY73" fmla="*/ 224868 h 13715997"/>
              <a:gd name="connsiteX74" fmla="*/ 13900759 w 15232889"/>
              <a:gd name="connsiteY74" fmla="*/ 0 h 13715997"/>
              <a:gd name="connsiteX75" fmla="*/ 14345586 w 15232889"/>
              <a:gd name="connsiteY75" fmla="*/ 0 h 13715997"/>
              <a:gd name="connsiteX76" fmla="*/ 14123236 w 15232889"/>
              <a:gd name="connsiteY76" fmla="*/ 221474 h 13715997"/>
              <a:gd name="connsiteX77" fmla="*/ 13449079 w 15232889"/>
              <a:gd name="connsiteY77" fmla="*/ 0 h 13715997"/>
              <a:gd name="connsiteX78" fmla="*/ 13900711 w 15232889"/>
              <a:gd name="connsiteY78" fmla="*/ 0 h 13715997"/>
              <a:gd name="connsiteX79" fmla="*/ 13674896 w 15232889"/>
              <a:gd name="connsiteY79" fmla="*/ 224869 h 13715997"/>
              <a:gd name="connsiteX80" fmla="*/ 0 w 15232889"/>
              <a:gd name="connsiteY80" fmla="*/ 0 h 13715997"/>
              <a:gd name="connsiteX81" fmla="*/ 13449031 w 15232889"/>
              <a:gd name="connsiteY81" fmla="*/ 0 h 13715997"/>
              <a:gd name="connsiteX82" fmla="*/ 13226532 w 15232889"/>
              <a:gd name="connsiteY82" fmla="*/ 221497 h 13715997"/>
              <a:gd name="connsiteX83" fmla="*/ 13452371 w 15232889"/>
              <a:gd name="connsiteY83" fmla="*/ 446390 h 13715997"/>
              <a:gd name="connsiteX84" fmla="*/ 13226532 w 15232889"/>
              <a:gd name="connsiteY84" fmla="*/ 671284 h 13715997"/>
              <a:gd name="connsiteX85" fmla="*/ 13449055 w 15232889"/>
              <a:gd name="connsiteY85" fmla="*/ 892805 h 13715997"/>
              <a:gd name="connsiteX86" fmla="*/ 13674896 w 15232889"/>
              <a:gd name="connsiteY86" fmla="*/ 667912 h 13715997"/>
              <a:gd name="connsiteX87" fmla="*/ 13900735 w 15232889"/>
              <a:gd name="connsiteY87" fmla="*/ 892805 h 13715997"/>
              <a:gd name="connsiteX88" fmla="*/ 14123236 w 15232889"/>
              <a:gd name="connsiteY88" fmla="*/ 671306 h 13715997"/>
              <a:gd name="connsiteX89" fmla="*/ 14345588 w 15232889"/>
              <a:gd name="connsiteY89" fmla="*/ 892781 h 13715997"/>
              <a:gd name="connsiteX90" fmla="*/ 14123213 w 15232889"/>
              <a:gd name="connsiteY90" fmla="*/ 1114278 h 13715997"/>
              <a:gd name="connsiteX91" fmla="*/ 14349054 w 15232889"/>
              <a:gd name="connsiteY91" fmla="*/ 1339175 h 13715997"/>
              <a:gd name="connsiteX92" fmla="*/ 14123213 w 15232889"/>
              <a:gd name="connsiteY92" fmla="*/ 1564019 h 13715997"/>
              <a:gd name="connsiteX93" fmla="*/ 14345589 w 15232889"/>
              <a:gd name="connsiteY93" fmla="*/ 1785563 h 13715997"/>
              <a:gd name="connsiteX94" fmla="*/ 14123236 w 15232889"/>
              <a:gd name="connsiteY94" fmla="*/ 2007035 h 13715997"/>
              <a:gd name="connsiteX95" fmla="*/ 13900735 w 15232889"/>
              <a:gd name="connsiteY95" fmla="*/ 1785542 h 13715997"/>
              <a:gd name="connsiteX96" fmla="*/ 13674896 w 15232889"/>
              <a:gd name="connsiteY96" fmla="*/ 2010386 h 13715997"/>
              <a:gd name="connsiteX97" fmla="*/ 13449055 w 15232889"/>
              <a:gd name="connsiteY97" fmla="*/ 1785542 h 13715997"/>
              <a:gd name="connsiteX98" fmla="*/ 13226532 w 15232889"/>
              <a:gd name="connsiteY98" fmla="*/ 2007059 h 13715997"/>
              <a:gd name="connsiteX99" fmla="*/ 13452371 w 15232889"/>
              <a:gd name="connsiteY99" fmla="*/ 2231953 h 13715997"/>
              <a:gd name="connsiteX100" fmla="*/ 13226532 w 15232889"/>
              <a:gd name="connsiteY100" fmla="*/ 2456797 h 13715997"/>
              <a:gd name="connsiteX101" fmla="*/ 13449055 w 15232889"/>
              <a:gd name="connsiteY101" fmla="*/ 2678326 h 13715997"/>
              <a:gd name="connsiteX102" fmla="*/ 13674896 w 15232889"/>
              <a:gd name="connsiteY102" fmla="*/ 2453431 h 13715997"/>
              <a:gd name="connsiteX103" fmla="*/ 13900735 w 15232889"/>
              <a:gd name="connsiteY103" fmla="*/ 2678326 h 13715997"/>
              <a:gd name="connsiteX104" fmla="*/ 14123236 w 15232889"/>
              <a:gd name="connsiteY104" fmla="*/ 2456820 h 13715997"/>
              <a:gd name="connsiteX105" fmla="*/ 14345589 w 15232889"/>
              <a:gd name="connsiteY105" fmla="*/ 2678303 h 13715997"/>
              <a:gd name="connsiteX106" fmla="*/ 14123213 w 15232889"/>
              <a:gd name="connsiteY106" fmla="*/ 2899848 h 13715997"/>
              <a:gd name="connsiteX107" fmla="*/ 14349054 w 15232889"/>
              <a:gd name="connsiteY107" fmla="*/ 3124692 h 13715997"/>
              <a:gd name="connsiteX108" fmla="*/ 14123213 w 15232889"/>
              <a:gd name="connsiteY108" fmla="*/ 3349586 h 13715997"/>
              <a:gd name="connsiteX109" fmla="*/ 14345611 w 15232889"/>
              <a:gd name="connsiteY109" fmla="*/ 3571103 h 13715997"/>
              <a:gd name="connsiteX110" fmla="*/ 14571450 w 15232889"/>
              <a:gd name="connsiteY110" fmla="*/ 3346208 h 13715997"/>
              <a:gd name="connsiteX111" fmla="*/ 14797291 w 15232889"/>
              <a:gd name="connsiteY111" fmla="*/ 3571103 h 13715997"/>
              <a:gd name="connsiteX112" fmla="*/ 15019791 w 15232889"/>
              <a:gd name="connsiteY112" fmla="*/ 3349610 h 13715997"/>
              <a:gd name="connsiteX113" fmla="*/ 15232889 w 15232889"/>
              <a:gd name="connsiteY113" fmla="*/ 3561866 h 13715997"/>
              <a:gd name="connsiteX114" fmla="*/ 15232889 w 15232889"/>
              <a:gd name="connsiteY114" fmla="*/ 3580294 h 13715997"/>
              <a:gd name="connsiteX115" fmla="*/ 15019768 w 15232889"/>
              <a:gd name="connsiteY115" fmla="*/ 3792573 h 13715997"/>
              <a:gd name="connsiteX116" fmla="*/ 15232889 w 15232889"/>
              <a:gd name="connsiteY116" fmla="*/ 4004802 h 13715997"/>
              <a:gd name="connsiteX117" fmla="*/ 15232889 w 15232889"/>
              <a:gd name="connsiteY117" fmla="*/ 4030132 h 13715997"/>
              <a:gd name="connsiteX118" fmla="*/ 15019768 w 15232889"/>
              <a:gd name="connsiteY118" fmla="*/ 4242361 h 13715997"/>
              <a:gd name="connsiteX119" fmla="*/ 15232889 w 15232889"/>
              <a:gd name="connsiteY119" fmla="*/ 4454651 h 13715997"/>
              <a:gd name="connsiteX120" fmla="*/ 15232889 w 15232889"/>
              <a:gd name="connsiteY120" fmla="*/ 4473083 h 13715997"/>
              <a:gd name="connsiteX121" fmla="*/ 15019768 w 15232889"/>
              <a:gd name="connsiteY121" fmla="*/ 4685362 h 13715997"/>
              <a:gd name="connsiteX122" fmla="*/ 15232889 w 15232889"/>
              <a:gd name="connsiteY122" fmla="*/ 4897591 h 13715997"/>
              <a:gd name="connsiteX123" fmla="*/ 15232889 w 15232889"/>
              <a:gd name="connsiteY123" fmla="*/ 4922921 h 13715997"/>
              <a:gd name="connsiteX124" fmla="*/ 15019768 w 15232889"/>
              <a:gd name="connsiteY124" fmla="*/ 5135149 h 13715997"/>
              <a:gd name="connsiteX125" fmla="*/ 15232889 w 15232889"/>
              <a:gd name="connsiteY125" fmla="*/ 5347429 h 13715997"/>
              <a:gd name="connsiteX126" fmla="*/ 15232889 w 15232889"/>
              <a:gd name="connsiteY126" fmla="*/ 13715997 h 13715997"/>
              <a:gd name="connsiteX127" fmla="*/ 0 w 15232889"/>
              <a:gd name="connsiteY127" fmla="*/ 13715997 h 1371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15232889" h="13715997">
                <a:moveTo>
                  <a:pt x="15019791" y="2456819"/>
                </a:moveTo>
                <a:lnTo>
                  <a:pt x="15232889" y="2669087"/>
                </a:lnTo>
                <a:lnTo>
                  <a:pt x="15232889" y="2687520"/>
                </a:lnTo>
                <a:lnTo>
                  <a:pt x="15019768" y="2899798"/>
                </a:lnTo>
                <a:lnTo>
                  <a:pt x="15232889" y="3112028"/>
                </a:lnTo>
                <a:lnTo>
                  <a:pt x="15232889" y="3137357"/>
                </a:lnTo>
                <a:lnTo>
                  <a:pt x="15019791" y="3349563"/>
                </a:lnTo>
                <a:lnTo>
                  <a:pt x="14793975" y="3124692"/>
                </a:lnTo>
                <a:lnTo>
                  <a:pt x="15019814" y="2899848"/>
                </a:lnTo>
                <a:lnTo>
                  <a:pt x="14797313" y="2678303"/>
                </a:lnTo>
                <a:close/>
                <a:moveTo>
                  <a:pt x="14571450" y="2453483"/>
                </a:moveTo>
                <a:lnTo>
                  <a:pt x="14797269" y="2678303"/>
                </a:lnTo>
                <a:lnTo>
                  <a:pt x="14571450" y="2903175"/>
                </a:lnTo>
                <a:lnTo>
                  <a:pt x="14345633" y="2678303"/>
                </a:lnTo>
                <a:close/>
                <a:moveTo>
                  <a:pt x="15019791" y="2007081"/>
                </a:moveTo>
                <a:lnTo>
                  <a:pt x="15232889" y="2219288"/>
                </a:lnTo>
                <a:lnTo>
                  <a:pt x="15232889" y="2244614"/>
                </a:lnTo>
                <a:lnTo>
                  <a:pt x="15019791" y="2456774"/>
                </a:lnTo>
                <a:lnTo>
                  <a:pt x="14793975" y="2231953"/>
                </a:lnTo>
                <a:close/>
                <a:moveTo>
                  <a:pt x="14123236" y="2007081"/>
                </a:moveTo>
                <a:lnTo>
                  <a:pt x="14349054" y="2231953"/>
                </a:lnTo>
                <a:lnTo>
                  <a:pt x="14123236" y="2456774"/>
                </a:lnTo>
                <a:lnTo>
                  <a:pt x="13897292" y="2231953"/>
                </a:lnTo>
                <a:close/>
                <a:moveTo>
                  <a:pt x="15019791" y="1564042"/>
                </a:moveTo>
                <a:lnTo>
                  <a:pt x="15232889" y="1776297"/>
                </a:lnTo>
                <a:lnTo>
                  <a:pt x="15232889" y="1794779"/>
                </a:lnTo>
                <a:lnTo>
                  <a:pt x="15019791" y="2007035"/>
                </a:lnTo>
                <a:lnTo>
                  <a:pt x="14797313" y="1785563"/>
                </a:lnTo>
                <a:close/>
                <a:moveTo>
                  <a:pt x="14571450" y="1560692"/>
                </a:moveTo>
                <a:lnTo>
                  <a:pt x="14797269" y="1785563"/>
                </a:lnTo>
                <a:lnTo>
                  <a:pt x="14571450" y="2010385"/>
                </a:lnTo>
                <a:lnTo>
                  <a:pt x="14345633" y="1785563"/>
                </a:lnTo>
                <a:close/>
                <a:moveTo>
                  <a:pt x="15019791" y="1114301"/>
                </a:moveTo>
                <a:lnTo>
                  <a:pt x="15232889" y="1326511"/>
                </a:lnTo>
                <a:lnTo>
                  <a:pt x="15232889" y="1351838"/>
                </a:lnTo>
                <a:lnTo>
                  <a:pt x="15019791" y="1563996"/>
                </a:lnTo>
                <a:lnTo>
                  <a:pt x="14793975" y="1339175"/>
                </a:lnTo>
                <a:close/>
                <a:moveTo>
                  <a:pt x="12552502" y="852532"/>
                </a:moveTo>
                <a:lnTo>
                  <a:pt x="12329977" y="1074052"/>
                </a:lnTo>
                <a:lnTo>
                  <a:pt x="12555830" y="1298949"/>
                </a:lnTo>
                <a:lnTo>
                  <a:pt x="12329977" y="1523844"/>
                </a:lnTo>
                <a:lnTo>
                  <a:pt x="12552502" y="1745360"/>
                </a:lnTo>
                <a:lnTo>
                  <a:pt x="12778341" y="1520466"/>
                </a:lnTo>
                <a:lnTo>
                  <a:pt x="13004181" y="1745360"/>
                </a:lnTo>
                <a:lnTo>
                  <a:pt x="13226577" y="1523844"/>
                </a:lnTo>
                <a:lnTo>
                  <a:pt x="13000865" y="1298949"/>
                </a:lnTo>
                <a:lnTo>
                  <a:pt x="13226577" y="1074052"/>
                </a:lnTo>
                <a:lnTo>
                  <a:pt x="13004181" y="852532"/>
                </a:lnTo>
                <a:lnTo>
                  <a:pt x="12778341" y="1077426"/>
                </a:lnTo>
                <a:close/>
                <a:moveTo>
                  <a:pt x="15019791" y="671306"/>
                </a:moveTo>
                <a:lnTo>
                  <a:pt x="15232889" y="883565"/>
                </a:lnTo>
                <a:lnTo>
                  <a:pt x="15232889" y="901997"/>
                </a:lnTo>
                <a:lnTo>
                  <a:pt x="15019791" y="1114255"/>
                </a:lnTo>
                <a:lnTo>
                  <a:pt x="14797314" y="892781"/>
                </a:lnTo>
                <a:close/>
                <a:moveTo>
                  <a:pt x="14571450" y="667911"/>
                </a:moveTo>
                <a:lnTo>
                  <a:pt x="14797268" y="892781"/>
                </a:lnTo>
                <a:lnTo>
                  <a:pt x="14571450" y="1117601"/>
                </a:lnTo>
                <a:lnTo>
                  <a:pt x="14345634" y="892781"/>
                </a:lnTo>
                <a:close/>
                <a:moveTo>
                  <a:pt x="14123236" y="221519"/>
                </a:moveTo>
                <a:lnTo>
                  <a:pt x="14349054" y="446389"/>
                </a:lnTo>
                <a:lnTo>
                  <a:pt x="14123236" y="671261"/>
                </a:lnTo>
                <a:lnTo>
                  <a:pt x="13897292" y="446390"/>
                </a:lnTo>
                <a:close/>
                <a:moveTo>
                  <a:pt x="15019791" y="221519"/>
                </a:moveTo>
                <a:lnTo>
                  <a:pt x="15232889" y="433724"/>
                </a:lnTo>
                <a:lnTo>
                  <a:pt x="15232889" y="459054"/>
                </a:lnTo>
                <a:lnTo>
                  <a:pt x="15019791" y="671260"/>
                </a:lnTo>
                <a:lnTo>
                  <a:pt x="14793975" y="446389"/>
                </a:lnTo>
                <a:close/>
                <a:moveTo>
                  <a:pt x="14797316" y="0"/>
                </a:moveTo>
                <a:lnTo>
                  <a:pt x="15232889" y="0"/>
                </a:lnTo>
                <a:lnTo>
                  <a:pt x="15232889" y="9214"/>
                </a:lnTo>
                <a:lnTo>
                  <a:pt x="15019791" y="221473"/>
                </a:lnTo>
                <a:close/>
                <a:moveTo>
                  <a:pt x="14345636" y="0"/>
                </a:moveTo>
                <a:lnTo>
                  <a:pt x="14797266" y="0"/>
                </a:lnTo>
                <a:lnTo>
                  <a:pt x="14571450" y="224868"/>
                </a:lnTo>
                <a:close/>
                <a:moveTo>
                  <a:pt x="13900759" y="0"/>
                </a:moveTo>
                <a:lnTo>
                  <a:pt x="14345586" y="0"/>
                </a:lnTo>
                <a:lnTo>
                  <a:pt x="14123236" y="221474"/>
                </a:lnTo>
                <a:close/>
                <a:moveTo>
                  <a:pt x="13449079" y="0"/>
                </a:moveTo>
                <a:lnTo>
                  <a:pt x="13900711" y="0"/>
                </a:lnTo>
                <a:lnTo>
                  <a:pt x="13674896" y="224869"/>
                </a:lnTo>
                <a:close/>
                <a:moveTo>
                  <a:pt x="0" y="0"/>
                </a:moveTo>
                <a:lnTo>
                  <a:pt x="13449031" y="0"/>
                </a:lnTo>
                <a:lnTo>
                  <a:pt x="13226532" y="221497"/>
                </a:lnTo>
                <a:lnTo>
                  <a:pt x="13452371" y="446390"/>
                </a:lnTo>
                <a:lnTo>
                  <a:pt x="13226532" y="671284"/>
                </a:lnTo>
                <a:lnTo>
                  <a:pt x="13449055" y="892805"/>
                </a:lnTo>
                <a:lnTo>
                  <a:pt x="13674896" y="667912"/>
                </a:lnTo>
                <a:lnTo>
                  <a:pt x="13900735" y="892805"/>
                </a:lnTo>
                <a:lnTo>
                  <a:pt x="14123236" y="671306"/>
                </a:lnTo>
                <a:lnTo>
                  <a:pt x="14345588" y="892781"/>
                </a:lnTo>
                <a:lnTo>
                  <a:pt x="14123213" y="1114278"/>
                </a:lnTo>
                <a:lnTo>
                  <a:pt x="14349054" y="1339175"/>
                </a:lnTo>
                <a:lnTo>
                  <a:pt x="14123213" y="1564019"/>
                </a:lnTo>
                <a:lnTo>
                  <a:pt x="14345589" y="1785563"/>
                </a:lnTo>
                <a:lnTo>
                  <a:pt x="14123236" y="2007035"/>
                </a:lnTo>
                <a:lnTo>
                  <a:pt x="13900735" y="1785542"/>
                </a:lnTo>
                <a:lnTo>
                  <a:pt x="13674896" y="2010386"/>
                </a:lnTo>
                <a:lnTo>
                  <a:pt x="13449055" y="1785542"/>
                </a:lnTo>
                <a:lnTo>
                  <a:pt x="13226532" y="2007059"/>
                </a:lnTo>
                <a:lnTo>
                  <a:pt x="13452371" y="2231953"/>
                </a:lnTo>
                <a:lnTo>
                  <a:pt x="13226532" y="2456797"/>
                </a:lnTo>
                <a:lnTo>
                  <a:pt x="13449055" y="2678326"/>
                </a:lnTo>
                <a:lnTo>
                  <a:pt x="13674896" y="2453431"/>
                </a:lnTo>
                <a:lnTo>
                  <a:pt x="13900735" y="2678326"/>
                </a:lnTo>
                <a:lnTo>
                  <a:pt x="14123236" y="2456820"/>
                </a:lnTo>
                <a:lnTo>
                  <a:pt x="14345589" y="2678303"/>
                </a:lnTo>
                <a:lnTo>
                  <a:pt x="14123213" y="2899848"/>
                </a:lnTo>
                <a:lnTo>
                  <a:pt x="14349054" y="3124692"/>
                </a:lnTo>
                <a:lnTo>
                  <a:pt x="14123213" y="3349586"/>
                </a:lnTo>
                <a:lnTo>
                  <a:pt x="14345611" y="3571103"/>
                </a:lnTo>
                <a:lnTo>
                  <a:pt x="14571450" y="3346208"/>
                </a:lnTo>
                <a:lnTo>
                  <a:pt x="14797291" y="3571103"/>
                </a:lnTo>
                <a:lnTo>
                  <a:pt x="15019791" y="3349610"/>
                </a:lnTo>
                <a:lnTo>
                  <a:pt x="15232889" y="3561866"/>
                </a:lnTo>
                <a:lnTo>
                  <a:pt x="15232889" y="3580294"/>
                </a:lnTo>
                <a:lnTo>
                  <a:pt x="15019768" y="3792573"/>
                </a:lnTo>
                <a:lnTo>
                  <a:pt x="15232889" y="4004802"/>
                </a:lnTo>
                <a:lnTo>
                  <a:pt x="15232889" y="4030132"/>
                </a:lnTo>
                <a:lnTo>
                  <a:pt x="15019768" y="4242361"/>
                </a:lnTo>
                <a:lnTo>
                  <a:pt x="15232889" y="4454651"/>
                </a:lnTo>
                <a:lnTo>
                  <a:pt x="15232889" y="4473083"/>
                </a:lnTo>
                <a:lnTo>
                  <a:pt x="15019768" y="4685362"/>
                </a:lnTo>
                <a:lnTo>
                  <a:pt x="15232889" y="4897591"/>
                </a:lnTo>
                <a:lnTo>
                  <a:pt x="15232889" y="4922921"/>
                </a:lnTo>
                <a:lnTo>
                  <a:pt x="15019768" y="5135149"/>
                </a:lnTo>
                <a:lnTo>
                  <a:pt x="15232889" y="5347429"/>
                </a:lnTo>
                <a:lnTo>
                  <a:pt x="15232889" y="13715997"/>
                </a:lnTo>
                <a:lnTo>
                  <a:pt x="0" y="13715997"/>
                </a:lnTo>
                <a:close/>
              </a:path>
            </a:pathLst>
          </a:custGeom>
          <a:solidFill>
            <a:schemeClr val="bg1">
              <a:lumMod val="75000"/>
            </a:schemeClr>
          </a:solidFill>
        </p:spPr>
        <p:txBody>
          <a:bodyPr wrap="square" tIns="1636742">
            <a:noAutofit/>
          </a:bodyPr>
          <a:lstStyle>
            <a:lvl1pPr marL="430213" indent="-430213" algn="ctr" defTabSz="1828709" rtl="0" eaLnBrk="1" latinLnBrk="0" hangingPunct="1">
              <a:lnSpc>
                <a:spcPct val="100000"/>
              </a:lnSpc>
              <a:spcBef>
                <a:spcPts val="2000"/>
              </a:spcBef>
              <a:buFont typeface="Arial" panose="020B0604020202020204" pitchFamily="34" charset="0"/>
              <a:buNone/>
              <a:defRPr sz="3500"/>
            </a:lvl1pPr>
          </a:lstStyle>
          <a:p>
            <a:r>
              <a:rPr lang="nb-NO"/>
              <a:t>Klikk på ikonet for å legge til et bilde</a:t>
            </a:r>
          </a:p>
        </p:txBody>
      </p:sp>
      <p:sp>
        <p:nvSpPr>
          <p:cNvPr id="4" name="Plassholder for dato 3">
            <a:extLst>
              <a:ext uri="{FF2B5EF4-FFF2-40B4-BE49-F238E27FC236}">
                <a16:creationId xmlns:a16="http://schemas.microsoft.com/office/drawing/2014/main" id="{89A2D575-0F98-D24D-45C1-0156F1BA7BFE}"/>
              </a:ext>
            </a:extLst>
          </p:cNvPr>
          <p:cNvSpPr>
            <a:spLocks noGrp="1"/>
          </p:cNvSpPr>
          <p:nvPr>
            <p:ph type="dt" sz="half" idx="10"/>
          </p:nvPr>
        </p:nvSpPr>
        <p:spPr>
          <a:xfrm>
            <a:off x="120207" y="-184659"/>
            <a:ext cx="5486043" cy="15389"/>
          </a:xfrm>
        </p:spPr>
        <p:txBody>
          <a:bodyPr lIns="0" tIns="0" rIns="0" bIns="0"/>
          <a:lstStyle/>
          <a:p>
            <a:fld id="{C3F4BD1C-8BB4-4D7E-BC2C-0B42FEAA0A16}" type="datetime1">
              <a:rPr lang="nb-NO" smtClean="0"/>
              <a:t>02.02.2024</a:t>
            </a:fld>
            <a:endParaRPr lang="nb-NO"/>
          </a:p>
        </p:txBody>
      </p:sp>
      <p:sp>
        <p:nvSpPr>
          <p:cNvPr id="5" name="Plassholder for bunntekst 4">
            <a:extLst>
              <a:ext uri="{FF2B5EF4-FFF2-40B4-BE49-F238E27FC236}">
                <a16:creationId xmlns:a16="http://schemas.microsoft.com/office/drawing/2014/main" id="{ED4DA215-A2C6-44EB-4C17-A1539CF730DB}"/>
              </a:ext>
            </a:extLst>
          </p:cNvPr>
          <p:cNvSpPr>
            <a:spLocks noGrp="1"/>
          </p:cNvSpPr>
          <p:nvPr>
            <p:ph type="ftr" sz="quarter" idx="11"/>
          </p:nvPr>
        </p:nvSpPr>
        <p:spPr>
          <a:xfrm>
            <a:off x="120208" y="-184659"/>
            <a:ext cx="5486043" cy="15389"/>
          </a:xfrm>
        </p:spPr>
        <p:txBody>
          <a:bodyPr lIns="0" tIns="0" rIns="0" bIns="0"/>
          <a:lstStyle>
            <a:lvl1pPr>
              <a:defRPr sz="100"/>
            </a:lvl1pPr>
          </a:lstStyle>
          <a:p>
            <a:endParaRPr lang="nb-NO"/>
          </a:p>
        </p:txBody>
      </p:sp>
      <p:sp>
        <p:nvSpPr>
          <p:cNvPr id="6" name="Plassholder for lysbildenummer 5">
            <a:extLst>
              <a:ext uri="{FF2B5EF4-FFF2-40B4-BE49-F238E27FC236}">
                <a16:creationId xmlns:a16="http://schemas.microsoft.com/office/drawing/2014/main" id="{099C85E4-B3CB-93B4-41C4-6C7ED62BD244}"/>
              </a:ext>
            </a:extLst>
          </p:cNvPr>
          <p:cNvSpPr>
            <a:spLocks noGrp="1"/>
          </p:cNvSpPr>
          <p:nvPr>
            <p:ph type="sldNum" sz="quarter" idx="12"/>
          </p:nvPr>
        </p:nvSpPr>
        <p:spPr>
          <a:xfrm>
            <a:off x="120207" y="-184659"/>
            <a:ext cx="5486043" cy="15389"/>
          </a:xfrm>
        </p:spPr>
        <p:txBody>
          <a:bodyPr lIns="0" tIns="0" rIns="0" bIns="0"/>
          <a:lstStyle>
            <a:lvl1pPr>
              <a:defRPr sz="100"/>
            </a:lvl1pPr>
          </a:lstStyle>
          <a:p>
            <a:fld id="{8F38CB8C-9F3F-4D9A-91AD-F1C485AF55CA}" type="slidenum">
              <a:rPr lang="nb-NO" smtClean="0"/>
              <a:pPr/>
              <a:t>‹#›</a:t>
            </a:fld>
            <a:endParaRPr lang="nb-NO"/>
          </a:p>
        </p:txBody>
      </p:sp>
      <p:sp>
        <p:nvSpPr>
          <p:cNvPr id="2" name="Tittel 1">
            <a:extLst>
              <a:ext uri="{FF2B5EF4-FFF2-40B4-BE49-F238E27FC236}">
                <a16:creationId xmlns:a16="http://schemas.microsoft.com/office/drawing/2014/main" id="{868287D6-B5DD-5B4F-663A-7DB72EF22666}"/>
              </a:ext>
            </a:extLst>
          </p:cNvPr>
          <p:cNvSpPr>
            <a:spLocks noGrp="1"/>
          </p:cNvSpPr>
          <p:nvPr>
            <p:ph type="ctrTitle"/>
          </p:nvPr>
        </p:nvSpPr>
        <p:spPr>
          <a:xfrm>
            <a:off x="16447469" y="7545252"/>
            <a:ext cx="6673107" cy="2523768"/>
          </a:xfrm>
        </p:spPr>
        <p:txBody>
          <a:bodyPr lIns="0" tIns="0" rIns="0" bIns="0" anchor="t">
            <a:noAutofit/>
          </a:bodyPr>
          <a:lstStyle>
            <a:lvl1pPr algn="l">
              <a:defRPr sz="8200">
                <a:solidFill>
                  <a:schemeClr val="accent1"/>
                </a:solidFill>
              </a:defRPr>
            </a:lvl1pPr>
          </a:lstStyle>
          <a:p>
            <a:r>
              <a:rPr lang="nb-NO"/>
              <a:t>Klikk for å redigere tittelstil</a:t>
            </a:r>
            <a:endParaRPr lang="nb-NO" dirty="0"/>
          </a:p>
        </p:txBody>
      </p:sp>
      <p:sp>
        <p:nvSpPr>
          <p:cNvPr id="3" name="Undertittel 2">
            <a:extLst>
              <a:ext uri="{FF2B5EF4-FFF2-40B4-BE49-F238E27FC236}">
                <a16:creationId xmlns:a16="http://schemas.microsoft.com/office/drawing/2014/main" id="{ADE57FA8-E584-ED1B-D980-F6B115A0143D}"/>
              </a:ext>
            </a:extLst>
          </p:cNvPr>
          <p:cNvSpPr>
            <a:spLocks noGrp="1"/>
          </p:cNvSpPr>
          <p:nvPr>
            <p:ph type="subTitle" idx="1" hasCustomPrompt="1"/>
          </p:nvPr>
        </p:nvSpPr>
        <p:spPr>
          <a:xfrm>
            <a:off x="16447469" y="10584303"/>
            <a:ext cx="6673107" cy="397801"/>
          </a:xfrm>
        </p:spPr>
        <p:txBody>
          <a:bodyPr wrap="square" lIns="0" tIns="0" rIns="0" bIns="0">
            <a:spAutoFit/>
          </a:bodyPr>
          <a:lstStyle>
            <a:lvl1pPr marL="0" indent="0" algn="l">
              <a:buNone/>
              <a:defRPr sz="2585">
                <a:solidFill>
                  <a:schemeClr val="lt1"/>
                </a:solidFill>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nb-NO" dirty="0"/>
              <a:t>Sted og dato</a:t>
            </a:r>
          </a:p>
        </p:txBody>
      </p:sp>
      <p:sp>
        <p:nvSpPr>
          <p:cNvPr id="11" name="TekstSylinder 10">
            <a:extLst>
              <a:ext uri="{FF2B5EF4-FFF2-40B4-BE49-F238E27FC236}">
                <a16:creationId xmlns:a16="http://schemas.microsoft.com/office/drawing/2014/main" id="{1D078197-EEB9-80C8-B629-7B53E06D7E54}"/>
              </a:ext>
            </a:extLst>
          </p:cNvPr>
          <p:cNvSpPr txBox="1"/>
          <p:nvPr userDrawn="1"/>
        </p:nvSpPr>
        <p:spPr>
          <a:xfrm>
            <a:off x="20565410" y="3716130"/>
            <a:ext cx="2759242" cy="307777"/>
          </a:xfrm>
          <a:prstGeom prst="rect">
            <a:avLst/>
          </a:prstGeom>
          <a:noFill/>
        </p:spPr>
        <p:txBody>
          <a:bodyPr wrap="square" lIns="0" tIns="0" rIns="0" bIns="0" rtlCol="0">
            <a:spAutoFit/>
          </a:bodyPr>
          <a:lstStyle/>
          <a:p>
            <a:r>
              <a:rPr lang="nb-NO" sz="2000" dirty="0">
                <a:solidFill>
                  <a:schemeClr val="lt1"/>
                </a:solidFill>
                <a:latin typeface="Calibri Light" panose="020F0302020204030204" pitchFamily="34" charset="0"/>
                <a:ea typeface="Calibri Light" panose="020F0302020204030204" pitchFamily="34" charset="0"/>
                <a:cs typeface="Calibri Light" panose="020F0302020204030204" pitchFamily="34" charset="0"/>
              </a:rPr>
              <a:t>Vertskap i verdensklasse!</a:t>
            </a:r>
          </a:p>
        </p:txBody>
      </p:sp>
      <p:pic>
        <p:nvPicPr>
          <p:cNvPr id="12" name="Grafikk 11" descr="Krødsherad kommune">
            <a:extLst>
              <a:ext uri="{FF2B5EF4-FFF2-40B4-BE49-F238E27FC236}">
                <a16:creationId xmlns:a16="http://schemas.microsoft.com/office/drawing/2014/main" id="{EB4EE360-95C4-0707-8A35-9EDDBD89574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9372976" y="1870794"/>
            <a:ext cx="3738940" cy="1410114"/>
          </a:xfrm>
          <a:prstGeom prst="rect">
            <a:avLst/>
          </a:prstGeom>
        </p:spPr>
      </p:pic>
    </p:spTree>
    <p:extLst>
      <p:ext uri="{BB962C8B-B14F-4D97-AF65-F5344CB8AC3E}">
        <p14:creationId xmlns:p14="http://schemas.microsoft.com/office/powerpoint/2010/main" val="1249597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745BD71-F906-2C4C-363F-2A421507497F}"/>
              </a:ext>
            </a:extLst>
          </p:cNvPr>
          <p:cNvSpPr>
            <a:spLocks noGrp="1"/>
          </p:cNvSpPr>
          <p:nvPr>
            <p:ph type="title"/>
          </p:nvPr>
        </p:nvSpPr>
        <p:spPr>
          <a:xfrm>
            <a:off x="1767426" y="2600616"/>
            <a:ext cx="12447338" cy="923330"/>
          </a:xfrm>
        </p:spPr>
        <p:txBody>
          <a:bodyPr lIns="0" tIns="0" rIns="0" bIns="0"/>
          <a:lstStyle/>
          <a:p>
            <a:r>
              <a:rPr lang="nb-NO"/>
              <a:t>Klikk for å redigere tittelstil</a:t>
            </a:r>
          </a:p>
        </p:txBody>
      </p:sp>
      <p:sp>
        <p:nvSpPr>
          <p:cNvPr id="4" name="Plassholder for dato 3">
            <a:extLst>
              <a:ext uri="{FF2B5EF4-FFF2-40B4-BE49-F238E27FC236}">
                <a16:creationId xmlns:a16="http://schemas.microsoft.com/office/drawing/2014/main" id="{C5B36A67-92CA-61AA-3742-F7C90F218E17}"/>
              </a:ext>
            </a:extLst>
          </p:cNvPr>
          <p:cNvSpPr>
            <a:spLocks noGrp="1"/>
          </p:cNvSpPr>
          <p:nvPr>
            <p:ph type="dt" sz="half" idx="10"/>
          </p:nvPr>
        </p:nvSpPr>
        <p:spPr/>
        <p:txBody>
          <a:bodyPr lIns="0" tIns="0" rIns="0" bIns="0"/>
          <a:lstStyle/>
          <a:p>
            <a:fld id="{70078BB5-FB51-4A7A-ACD1-141B264046D6}" type="datetime1">
              <a:rPr lang="nb-NO" smtClean="0"/>
              <a:t>02.02.2024</a:t>
            </a:fld>
            <a:endParaRPr lang="nb-NO"/>
          </a:p>
        </p:txBody>
      </p:sp>
      <p:sp>
        <p:nvSpPr>
          <p:cNvPr id="5" name="Plassholder for bunntekst 4">
            <a:extLst>
              <a:ext uri="{FF2B5EF4-FFF2-40B4-BE49-F238E27FC236}">
                <a16:creationId xmlns:a16="http://schemas.microsoft.com/office/drawing/2014/main" id="{2D9D690D-3600-BA88-CA45-4160092DEEA5}"/>
              </a:ext>
            </a:extLst>
          </p:cNvPr>
          <p:cNvSpPr>
            <a:spLocks noGrp="1"/>
          </p:cNvSpPr>
          <p:nvPr>
            <p:ph type="ftr" sz="quarter" idx="11"/>
          </p:nvPr>
        </p:nvSpPr>
        <p:spPr/>
        <p:txBody>
          <a:bodyPr lIns="0" tIns="0" rIns="0" bIns="0"/>
          <a:lstStyle/>
          <a:p>
            <a:endParaRPr lang="nb-NO"/>
          </a:p>
        </p:txBody>
      </p:sp>
      <p:sp>
        <p:nvSpPr>
          <p:cNvPr id="6" name="Plassholder for lysbildenummer 5">
            <a:extLst>
              <a:ext uri="{FF2B5EF4-FFF2-40B4-BE49-F238E27FC236}">
                <a16:creationId xmlns:a16="http://schemas.microsoft.com/office/drawing/2014/main" id="{E9FBEC81-3A33-1A78-FF3C-A1E400BD8101}"/>
              </a:ext>
            </a:extLst>
          </p:cNvPr>
          <p:cNvSpPr>
            <a:spLocks noGrp="1"/>
          </p:cNvSpPr>
          <p:nvPr>
            <p:ph type="sldNum" sz="quarter" idx="12"/>
          </p:nvPr>
        </p:nvSpPr>
        <p:spPr/>
        <p:txBody>
          <a:bodyPr lIns="0" tIns="0" rIns="0" bIns="0"/>
          <a:lstStyle/>
          <a:p>
            <a:fld id="{8F38CB8C-9F3F-4D9A-91AD-F1C485AF55CA}" type="slidenum">
              <a:rPr lang="nb-NO" smtClean="0"/>
              <a:t>‹#›</a:t>
            </a:fld>
            <a:endParaRPr lang="nb-NO"/>
          </a:p>
        </p:txBody>
      </p:sp>
      <p:sp>
        <p:nvSpPr>
          <p:cNvPr id="7" name="Plassholder for tekst 6">
            <a:extLst>
              <a:ext uri="{FF2B5EF4-FFF2-40B4-BE49-F238E27FC236}">
                <a16:creationId xmlns:a16="http://schemas.microsoft.com/office/drawing/2014/main" id="{EE2326AB-EE4E-AB73-CB28-94F5C240F73C}"/>
              </a:ext>
            </a:extLst>
          </p:cNvPr>
          <p:cNvSpPr>
            <a:spLocks noGrp="1"/>
          </p:cNvSpPr>
          <p:nvPr>
            <p:ph type="body" sz="quarter" idx="13"/>
          </p:nvPr>
        </p:nvSpPr>
        <p:spPr>
          <a:xfrm>
            <a:off x="1767427" y="4170218"/>
            <a:ext cx="20497363" cy="6705600"/>
          </a:xfrm>
          <a:prstGeom prst="rect">
            <a:avLst/>
          </a:prstGeom>
        </p:spPr>
        <p:txBody>
          <a:bodyPr lIns="0" tIns="0" rIns="0" bIns="0" numCol="3" spcCol="1260000"/>
          <a:lstStyle>
            <a:lvl1pPr marL="430213" indent="-430213" algn="l">
              <a:lnSpc>
                <a:spcPct val="100000"/>
              </a:lnSpc>
              <a:spcBef>
                <a:spcPts val="2000"/>
              </a:spcBef>
              <a:spcAft>
                <a:spcPts val="0"/>
              </a:spcAft>
              <a:buClrTx/>
              <a:buFont typeface="Arial" panose="020B0604020202020204" pitchFamily="34" charset="0"/>
              <a:buChar char="•"/>
              <a:defRPr sz="3500" b="0" i="0" u="none" cap="none">
                <a:solidFill>
                  <a:srgbClr val="000000"/>
                </a:solidFill>
                <a:latin typeface="+mn-lt"/>
              </a:defRPr>
            </a:lvl1pPr>
            <a:lvl2pPr marL="860426" indent="-430213" algn="l">
              <a:lnSpc>
                <a:spcPct val="100000"/>
              </a:lnSpc>
              <a:spcBef>
                <a:spcPts val="1000"/>
              </a:spcBef>
              <a:spcAft>
                <a:spcPts val="0"/>
              </a:spcAft>
              <a:buClrTx/>
              <a:buFont typeface="Arial" panose="020B0604020202020204" pitchFamily="34" charset="0"/>
              <a:buChar char="•"/>
              <a:defRPr sz="3500" b="0" i="0" u="none" cap="none">
                <a:solidFill>
                  <a:srgbClr val="000000"/>
                </a:solidFill>
                <a:latin typeface="+mn-lt"/>
              </a:defRPr>
            </a:lvl2pPr>
            <a:lvl3pPr marL="1290639" indent="-430213" algn="l">
              <a:lnSpc>
                <a:spcPct val="100000"/>
              </a:lnSpc>
              <a:spcBef>
                <a:spcPts val="1000"/>
              </a:spcBef>
              <a:spcAft>
                <a:spcPts val="0"/>
              </a:spcAft>
              <a:buClrTx/>
              <a:buFont typeface="Arial" panose="020B0604020202020204" pitchFamily="34" charset="0"/>
              <a:buChar char="•"/>
              <a:defRPr sz="3500" b="0" i="0" u="none" cap="none">
                <a:solidFill>
                  <a:srgbClr val="000000"/>
                </a:solidFill>
                <a:latin typeface="+mn-lt"/>
              </a:defRPr>
            </a:lvl3pPr>
            <a:lvl4pPr marL="1720852" indent="-430213" algn="l">
              <a:lnSpc>
                <a:spcPct val="100000"/>
              </a:lnSpc>
              <a:spcBef>
                <a:spcPts val="1000"/>
              </a:spcBef>
              <a:spcAft>
                <a:spcPts val="0"/>
              </a:spcAft>
              <a:buClrTx/>
              <a:buFont typeface="Arial" panose="020B0604020202020204" pitchFamily="34" charset="0"/>
              <a:buChar char="•"/>
              <a:defRPr sz="3500" b="0" i="0" u="none" cap="none">
                <a:solidFill>
                  <a:srgbClr val="000000"/>
                </a:solidFill>
                <a:latin typeface="+mn-lt"/>
              </a:defRPr>
            </a:lvl4pPr>
            <a:lvl5pPr marL="2151065" indent="-430213" algn="l">
              <a:lnSpc>
                <a:spcPct val="100000"/>
              </a:lnSpc>
              <a:spcBef>
                <a:spcPts val="1000"/>
              </a:spcBef>
              <a:spcAft>
                <a:spcPts val="0"/>
              </a:spcAft>
              <a:buClrTx/>
              <a:buFont typeface="Arial" panose="020B0604020202020204" pitchFamily="34" charset="0"/>
              <a:buChar char="•"/>
              <a:defRPr sz="3500" b="0" i="0" u="none" cap="none">
                <a:solidFill>
                  <a:srgbClr val="000000"/>
                </a:solidFill>
                <a:latin typeface="+mn-lt"/>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pic>
        <p:nvPicPr>
          <p:cNvPr id="10" name="Grafikk 9" descr="Krødsherad kommune">
            <a:extLst>
              <a:ext uri="{FF2B5EF4-FFF2-40B4-BE49-F238E27FC236}">
                <a16:creationId xmlns:a16="http://schemas.microsoft.com/office/drawing/2014/main" id="{04BEFE64-AB71-D26B-897B-51A87F07347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9372976" y="1870794"/>
            <a:ext cx="3747600" cy="1410114"/>
          </a:xfrm>
          <a:prstGeom prst="rect">
            <a:avLst/>
          </a:prstGeom>
        </p:spPr>
      </p:pic>
    </p:spTree>
    <p:extLst>
      <p:ext uri="{BB962C8B-B14F-4D97-AF65-F5344CB8AC3E}">
        <p14:creationId xmlns:p14="http://schemas.microsoft.com/office/powerpoint/2010/main" val="4143877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eloverskrift">
    <p:spTree>
      <p:nvGrpSpPr>
        <p:cNvPr id="1" name=""/>
        <p:cNvGrpSpPr/>
        <p:nvPr/>
      </p:nvGrpSpPr>
      <p:grpSpPr>
        <a:xfrm>
          <a:off x="0" y="0"/>
          <a:ext cx="0" cy="0"/>
          <a:chOff x="0" y="0"/>
          <a:chExt cx="0" cy="0"/>
        </a:xfrm>
      </p:grpSpPr>
      <p:pic>
        <p:nvPicPr>
          <p:cNvPr id="8" name="Grafikk 7">
            <a:extLst>
              <a:ext uri="{FF2B5EF4-FFF2-40B4-BE49-F238E27FC236}">
                <a16:creationId xmlns:a16="http://schemas.microsoft.com/office/drawing/2014/main" id="{F1E4B8B9-01C3-D2CF-14A0-BBB85171A0C4}"/>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006" r="2414" b="1287"/>
          <a:stretch/>
        </p:blipFill>
        <p:spPr>
          <a:xfrm>
            <a:off x="-1" y="1832017"/>
            <a:ext cx="24382413" cy="11883983"/>
          </a:xfrm>
          <a:prstGeom prst="rect">
            <a:avLst/>
          </a:prstGeom>
        </p:spPr>
      </p:pic>
      <p:sp>
        <p:nvSpPr>
          <p:cNvPr id="2" name="Tittel 1">
            <a:extLst>
              <a:ext uri="{FF2B5EF4-FFF2-40B4-BE49-F238E27FC236}">
                <a16:creationId xmlns:a16="http://schemas.microsoft.com/office/drawing/2014/main" id="{42D96518-7CC2-4642-3765-A5FD33DB80C8}"/>
              </a:ext>
            </a:extLst>
          </p:cNvPr>
          <p:cNvSpPr>
            <a:spLocks noGrp="1"/>
          </p:cNvSpPr>
          <p:nvPr>
            <p:ph type="title"/>
          </p:nvPr>
        </p:nvSpPr>
        <p:spPr>
          <a:xfrm>
            <a:off x="1714714" y="6645548"/>
            <a:ext cx="14037771" cy="3739485"/>
          </a:xfrm>
        </p:spPr>
        <p:txBody>
          <a:bodyPr lIns="0" tIns="0" rIns="0" bIns="0" anchor="t">
            <a:noAutofit/>
          </a:bodyPr>
          <a:lstStyle>
            <a:lvl1pPr>
              <a:defRPr sz="8100">
                <a:solidFill>
                  <a:schemeClr val="accent1"/>
                </a:solidFill>
              </a:defRPr>
            </a:lvl1pPr>
          </a:lstStyle>
          <a:p>
            <a:r>
              <a:rPr lang="nb-NO"/>
              <a:t>Klikk for å redigere tittelstil</a:t>
            </a:r>
            <a:endParaRPr lang="nb-NO" dirty="0"/>
          </a:p>
        </p:txBody>
      </p:sp>
      <p:sp>
        <p:nvSpPr>
          <p:cNvPr id="4" name="Plassholder for dato 3">
            <a:extLst>
              <a:ext uri="{FF2B5EF4-FFF2-40B4-BE49-F238E27FC236}">
                <a16:creationId xmlns:a16="http://schemas.microsoft.com/office/drawing/2014/main" id="{B0ED1FCD-2FE8-4768-8E09-86CE38030FFC}"/>
              </a:ext>
            </a:extLst>
          </p:cNvPr>
          <p:cNvSpPr>
            <a:spLocks noGrp="1"/>
          </p:cNvSpPr>
          <p:nvPr>
            <p:ph type="dt" sz="half" idx="10"/>
          </p:nvPr>
        </p:nvSpPr>
        <p:spPr/>
        <p:txBody>
          <a:bodyPr lIns="0" tIns="0" rIns="0" bIns="0"/>
          <a:lstStyle/>
          <a:p>
            <a:fld id="{B07B46F9-58B4-4ADB-BBAF-D589BD66CD05}" type="datetime1">
              <a:rPr lang="nb-NO" smtClean="0"/>
              <a:t>02.02.2024</a:t>
            </a:fld>
            <a:endParaRPr lang="nb-NO"/>
          </a:p>
        </p:txBody>
      </p:sp>
      <p:sp>
        <p:nvSpPr>
          <p:cNvPr id="5" name="Plassholder for bunntekst 4">
            <a:extLst>
              <a:ext uri="{FF2B5EF4-FFF2-40B4-BE49-F238E27FC236}">
                <a16:creationId xmlns:a16="http://schemas.microsoft.com/office/drawing/2014/main" id="{41E593FA-98FD-DE4A-5781-6C5AC27C4AA6}"/>
              </a:ext>
            </a:extLst>
          </p:cNvPr>
          <p:cNvSpPr>
            <a:spLocks noGrp="1"/>
          </p:cNvSpPr>
          <p:nvPr>
            <p:ph type="ftr" sz="quarter" idx="11"/>
          </p:nvPr>
        </p:nvSpPr>
        <p:spPr/>
        <p:txBody>
          <a:bodyPr lIns="0" tIns="0" rIns="0" bIns="0"/>
          <a:lstStyle>
            <a:lvl1pPr>
              <a:defRPr>
                <a:solidFill>
                  <a:schemeClr val="lt1"/>
                </a:solidFill>
              </a:defRPr>
            </a:lvl1pPr>
          </a:lstStyle>
          <a:p>
            <a:endParaRPr lang="nb-NO"/>
          </a:p>
        </p:txBody>
      </p:sp>
      <p:sp>
        <p:nvSpPr>
          <p:cNvPr id="6" name="Plassholder for lysbildenummer 5">
            <a:extLst>
              <a:ext uri="{FF2B5EF4-FFF2-40B4-BE49-F238E27FC236}">
                <a16:creationId xmlns:a16="http://schemas.microsoft.com/office/drawing/2014/main" id="{6993F745-E04C-71B4-E998-92CEA3B44569}"/>
              </a:ext>
            </a:extLst>
          </p:cNvPr>
          <p:cNvSpPr>
            <a:spLocks noGrp="1"/>
          </p:cNvSpPr>
          <p:nvPr>
            <p:ph type="sldNum" sz="quarter" idx="12"/>
          </p:nvPr>
        </p:nvSpPr>
        <p:spPr/>
        <p:txBody>
          <a:bodyPr lIns="0" tIns="0" rIns="0" bIns="0"/>
          <a:lstStyle>
            <a:lvl1pPr>
              <a:defRPr>
                <a:solidFill>
                  <a:schemeClr val="lt1"/>
                </a:solidFill>
              </a:defRPr>
            </a:lvl1pPr>
          </a:lstStyle>
          <a:p>
            <a:fld id="{8F38CB8C-9F3F-4D9A-91AD-F1C485AF55CA}" type="slidenum">
              <a:rPr lang="nb-NO" smtClean="0"/>
              <a:pPr/>
              <a:t>‹#›</a:t>
            </a:fld>
            <a:endParaRPr lang="nb-NO"/>
          </a:p>
        </p:txBody>
      </p:sp>
      <p:cxnSp>
        <p:nvCxnSpPr>
          <p:cNvPr id="9" name="Rett linje 8">
            <a:extLst>
              <a:ext uri="{FF2B5EF4-FFF2-40B4-BE49-F238E27FC236}">
                <a16:creationId xmlns:a16="http://schemas.microsoft.com/office/drawing/2014/main" id="{569E051B-6E50-C2E1-F6E7-23C78E7980A8}"/>
              </a:ext>
            </a:extLst>
          </p:cNvPr>
          <p:cNvCxnSpPr/>
          <p:nvPr userDrawn="1"/>
        </p:nvCxnSpPr>
        <p:spPr>
          <a:xfrm>
            <a:off x="1714714" y="12538639"/>
            <a:ext cx="20955600" cy="0"/>
          </a:xfrm>
          <a:prstGeom prst="line">
            <a:avLst/>
          </a:prstGeom>
          <a:ln w="3810">
            <a:solidFill>
              <a:schemeClr val="lt1"/>
            </a:solidFill>
          </a:ln>
        </p:spPr>
        <p:style>
          <a:lnRef idx="2">
            <a:schemeClr val="accent1"/>
          </a:lnRef>
          <a:fillRef idx="0">
            <a:schemeClr val="accent1"/>
          </a:fillRef>
          <a:effectRef idx="1">
            <a:schemeClr val="accent1"/>
          </a:effectRef>
          <a:fontRef idx="minor">
            <a:schemeClr val="tx1"/>
          </a:fontRef>
        </p:style>
      </p:cxnSp>
      <p:pic>
        <p:nvPicPr>
          <p:cNvPr id="10" name="Grafikk 9">
            <a:extLst>
              <a:ext uri="{FF2B5EF4-FFF2-40B4-BE49-F238E27FC236}">
                <a16:creationId xmlns:a16="http://schemas.microsoft.com/office/drawing/2014/main" id="{421035C7-1FA4-3D68-25C9-15696DDED37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212812" y="12714305"/>
            <a:ext cx="280029" cy="356400"/>
          </a:xfrm>
          <a:prstGeom prst="rect">
            <a:avLst/>
          </a:prstGeom>
        </p:spPr>
      </p:pic>
      <p:sp>
        <p:nvSpPr>
          <p:cNvPr id="11" name="TekstSylinder 10">
            <a:extLst>
              <a:ext uri="{FF2B5EF4-FFF2-40B4-BE49-F238E27FC236}">
                <a16:creationId xmlns:a16="http://schemas.microsoft.com/office/drawing/2014/main" id="{2BDF551D-4803-CCBD-AB1A-46D2431ACB47}"/>
              </a:ext>
            </a:extLst>
          </p:cNvPr>
          <p:cNvSpPr txBox="1"/>
          <p:nvPr userDrawn="1"/>
        </p:nvSpPr>
        <p:spPr>
          <a:xfrm>
            <a:off x="1714714" y="12732321"/>
            <a:ext cx="5998822" cy="230832"/>
          </a:xfrm>
          <a:prstGeom prst="rect">
            <a:avLst/>
          </a:prstGeom>
          <a:noFill/>
        </p:spPr>
        <p:txBody>
          <a:bodyPr wrap="square" lIns="0" tIns="0" rIns="0" bIns="0" rtlCol="0">
            <a:spAutoFit/>
          </a:bodyPr>
          <a:lstStyle/>
          <a:p>
            <a:r>
              <a:rPr lang="nb-NO" sz="1500" dirty="0">
                <a:solidFill>
                  <a:schemeClr val="lt1"/>
                </a:solidFill>
              </a:rPr>
              <a:t>Krødsherad kommune</a:t>
            </a:r>
          </a:p>
        </p:txBody>
      </p:sp>
    </p:spTree>
    <p:extLst>
      <p:ext uri="{BB962C8B-B14F-4D97-AF65-F5344CB8AC3E}">
        <p14:creationId xmlns:p14="http://schemas.microsoft.com/office/powerpoint/2010/main" val="3799405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D1BACF41-7220-2364-4B5D-65EE17B4F366}"/>
              </a:ext>
            </a:extLst>
          </p:cNvPr>
          <p:cNvSpPr>
            <a:spLocks noGrp="1"/>
          </p:cNvSpPr>
          <p:nvPr>
            <p:ph type="title"/>
          </p:nvPr>
        </p:nvSpPr>
        <p:spPr>
          <a:xfrm>
            <a:off x="1767426" y="2600616"/>
            <a:ext cx="20847562" cy="923330"/>
          </a:xfrm>
          <a:prstGeom prst="rect">
            <a:avLst/>
          </a:prstGeom>
        </p:spPr>
        <p:txBody>
          <a:bodyPr vert="horz" lIns="0" tIns="0" rIns="0" bIns="0" rtlCol="0" anchor="t">
            <a:noAutofit/>
          </a:bodyPr>
          <a:lstStyle/>
          <a:p>
            <a:r>
              <a:rPr lang="nb-NO" dirty="0"/>
              <a:t>Klikk for å redigere tittelstil</a:t>
            </a:r>
          </a:p>
        </p:txBody>
      </p:sp>
      <p:sp>
        <p:nvSpPr>
          <p:cNvPr id="3" name="Plassholder for tekst 2">
            <a:extLst>
              <a:ext uri="{FF2B5EF4-FFF2-40B4-BE49-F238E27FC236}">
                <a16:creationId xmlns:a16="http://schemas.microsoft.com/office/drawing/2014/main" id="{BB870CF1-CA21-EE2A-B37E-A5203A56AF50}"/>
              </a:ext>
            </a:extLst>
          </p:cNvPr>
          <p:cNvSpPr>
            <a:spLocks noGrp="1"/>
          </p:cNvSpPr>
          <p:nvPr>
            <p:ph type="body" idx="1"/>
          </p:nvPr>
        </p:nvSpPr>
        <p:spPr>
          <a:xfrm>
            <a:off x="1767426" y="4170218"/>
            <a:ext cx="20847562" cy="7564580"/>
          </a:xfrm>
          <a:prstGeom prst="rect">
            <a:avLst/>
          </a:prstGeom>
        </p:spPr>
        <p:txBody>
          <a:bodyPr vert="horz" lIns="0" tIns="0" rIns="0" bIns="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a:extLst>
              <a:ext uri="{FF2B5EF4-FFF2-40B4-BE49-F238E27FC236}">
                <a16:creationId xmlns:a16="http://schemas.microsoft.com/office/drawing/2014/main" id="{55BE544D-9D81-C8B2-3278-B84AF5C1F6A9}"/>
              </a:ext>
            </a:extLst>
          </p:cNvPr>
          <p:cNvSpPr>
            <a:spLocks noGrp="1"/>
          </p:cNvSpPr>
          <p:nvPr>
            <p:ph type="dt" sz="half" idx="2"/>
          </p:nvPr>
        </p:nvSpPr>
        <p:spPr>
          <a:xfrm>
            <a:off x="120207" y="-184659"/>
            <a:ext cx="5486043" cy="15389"/>
          </a:xfrm>
          <a:prstGeom prst="rect">
            <a:avLst/>
          </a:prstGeom>
        </p:spPr>
        <p:txBody>
          <a:bodyPr vert="horz" lIns="0" tIns="0" rIns="0" bIns="0" rtlCol="0" anchor="ctr">
            <a:spAutoFit/>
          </a:bodyPr>
          <a:lstStyle>
            <a:lvl1pPr algn="l">
              <a:defRPr sz="100">
                <a:solidFill>
                  <a:schemeClr val="tx1">
                    <a:tint val="82000"/>
                  </a:schemeClr>
                </a:solidFill>
              </a:defRPr>
            </a:lvl1pPr>
          </a:lstStyle>
          <a:p>
            <a:fld id="{65EC7351-7A9F-4CAF-8DE4-2887B7B2D027}" type="datetime1">
              <a:rPr lang="nb-NO" smtClean="0"/>
              <a:t>02.02.2024</a:t>
            </a:fld>
            <a:endParaRPr lang="nb-NO"/>
          </a:p>
        </p:txBody>
      </p:sp>
      <p:sp>
        <p:nvSpPr>
          <p:cNvPr id="5" name="Plassholder for bunntekst 4">
            <a:extLst>
              <a:ext uri="{FF2B5EF4-FFF2-40B4-BE49-F238E27FC236}">
                <a16:creationId xmlns:a16="http://schemas.microsoft.com/office/drawing/2014/main" id="{9DAF4ED8-5972-F03E-0673-3298C36A3B0A}"/>
              </a:ext>
            </a:extLst>
          </p:cNvPr>
          <p:cNvSpPr>
            <a:spLocks noGrp="1"/>
          </p:cNvSpPr>
          <p:nvPr>
            <p:ph type="ftr" sz="quarter" idx="3"/>
          </p:nvPr>
        </p:nvSpPr>
        <p:spPr>
          <a:xfrm>
            <a:off x="3649804" y="12732321"/>
            <a:ext cx="8229064" cy="230832"/>
          </a:xfrm>
          <a:prstGeom prst="rect">
            <a:avLst/>
          </a:prstGeom>
        </p:spPr>
        <p:txBody>
          <a:bodyPr vert="horz" lIns="0" tIns="0" rIns="0" bIns="0" rtlCol="0" anchor="ctr">
            <a:spAutoFit/>
          </a:bodyPr>
          <a:lstStyle>
            <a:lvl1pPr algn="l">
              <a:defRPr sz="1500">
                <a:solidFill>
                  <a:schemeClr val="dk1"/>
                </a:solidFill>
                <a:latin typeface="Calibri Light" panose="020F0302020204030204" pitchFamily="34" charset="0"/>
                <a:ea typeface="Calibri Light" panose="020F0302020204030204" pitchFamily="34" charset="0"/>
                <a:cs typeface="Calibri Light" panose="020F0302020204030204" pitchFamily="34" charset="0"/>
              </a:defRPr>
            </a:lvl1pPr>
          </a:lstStyle>
          <a:p>
            <a:endParaRPr lang="nb-NO" dirty="0"/>
          </a:p>
        </p:txBody>
      </p:sp>
      <p:sp>
        <p:nvSpPr>
          <p:cNvPr id="6" name="Plassholder for lysbildenummer 5">
            <a:extLst>
              <a:ext uri="{FF2B5EF4-FFF2-40B4-BE49-F238E27FC236}">
                <a16:creationId xmlns:a16="http://schemas.microsoft.com/office/drawing/2014/main" id="{0AE52429-89CB-6D0E-145B-4ABA01FEA512}"/>
              </a:ext>
            </a:extLst>
          </p:cNvPr>
          <p:cNvSpPr>
            <a:spLocks noGrp="1"/>
          </p:cNvSpPr>
          <p:nvPr>
            <p:ph type="sldNum" sz="quarter" idx="4"/>
          </p:nvPr>
        </p:nvSpPr>
        <p:spPr>
          <a:xfrm>
            <a:off x="17220079" y="12698031"/>
            <a:ext cx="5486043" cy="307777"/>
          </a:xfrm>
          <a:prstGeom prst="rect">
            <a:avLst/>
          </a:prstGeom>
        </p:spPr>
        <p:txBody>
          <a:bodyPr vert="horz" lIns="0" tIns="0" rIns="0" bIns="0" rtlCol="0" anchor="ctr">
            <a:spAutoFit/>
          </a:bodyPr>
          <a:lstStyle>
            <a:lvl1pPr algn="r">
              <a:defRPr sz="2000">
                <a:solidFill>
                  <a:schemeClr val="dk1"/>
                </a:solidFill>
              </a:defRPr>
            </a:lvl1pPr>
          </a:lstStyle>
          <a:p>
            <a:fld id="{8F38CB8C-9F3F-4D9A-91AD-F1C485AF55CA}" type="slidenum">
              <a:rPr lang="nb-NO" smtClean="0"/>
              <a:pPr/>
              <a:t>‹#›</a:t>
            </a:fld>
            <a:endParaRPr lang="nb-NO" dirty="0"/>
          </a:p>
        </p:txBody>
      </p:sp>
      <p:cxnSp>
        <p:nvCxnSpPr>
          <p:cNvPr id="13" name="Rett linje 12">
            <a:extLst>
              <a:ext uri="{FF2B5EF4-FFF2-40B4-BE49-F238E27FC236}">
                <a16:creationId xmlns:a16="http://schemas.microsoft.com/office/drawing/2014/main" id="{D2AF0CEF-E1A6-CC11-0942-027553E87B56}"/>
              </a:ext>
            </a:extLst>
          </p:cNvPr>
          <p:cNvCxnSpPr/>
          <p:nvPr userDrawn="1"/>
        </p:nvCxnSpPr>
        <p:spPr>
          <a:xfrm>
            <a:off x="1714714" y="12538639"/>
            <a:ext cx="20955600" cy="0"/>
          </a:xfrm>
          <a:prstGeom prst="line">
            <a:avLst/>
          </a:prstGeom>
          <a:ln w="3810">
            <a:solidFill>
              <a:schemeClr val="tx1"/>
            </a:solidFill>
          </a:ln>
        </p:spPr>
        <p:style>
          <a:lnRef idx="2">
            <a:schemeClr val="accent1"/>
          </a:lnRef>
          <a:fillRef idx="0">
            <a:schemeClr val="accent1"/>
          </a:fillRef>
          <a:effectRef idx="1">
            <a:schemeClr val="accent1"/>
          </a:effectRef>
          <a:fontRef idx="minor">
            <a:schemeClr val="tx1"/>
          </a:fontRef>
        </p:style>
      </p:cxnSp>
      <p:pic>
        <p:nvPicPr>
          <p:cNvPr id="15" name="Grafikk 14">
            <a:extLst>
              <a:ext uri="{FF2B5EF4-FFF2-40B4-BE49-F238E27FC236}">
                <a16:creationId xmlns:a16="http://schemas.microsoft.com/office/drawing/2014/main" id="{739B7C8F-032F-1FA7-5DEC-EA2F1E749989}"/>
              </a:ext>
            </a:extLst>
          </p:cNvPr>
          <p:cNvPicPr>
            <a:picLocks noChangeAspect="1"/>
          </p:cNvPicPr>
          <p:nvPr userDrawn="1"/>
        </p:nvPicPr>
        <p:blipFill>
          <a:blip r:embed="rId26">
            <a:extLst>
              <a:ext uri="{96DAC541-7B7A-43D3-8B79-37D633B846F1}">
                <asvg:svgBlip xmlns:asvg="http://schemas.microsoft.com/office/drawing/2016/SVG/main" r:embed="rId27"/>
              </a:ext>
            </a:extLst>
          </a:blip>
          <a:stretch>
            <a:fillRect/>
          </a:stretch>
        </p:blipFill>
        <p:spPr>
          <a:xfrm>
            <a:off x="1212812" y="12714305"/>
            <a:ext cx="280029" cy="356400"/>
          </a:xfrm>
          <a:prstGeom prst="rect">
            <a:avLst/>
          </a:prstGeom>
        </p:spPr>
      </p:pic>
      <p:sp>
        <p:nvSpPr>
          <p:cNvPr id="16" name="TekstSylinder 15">
            <a:extLst>
              <a:ext uri="{FF2B5EF4-FFF2-40B4-BE49-F238E27FC236}">
                <a16:creationId xmlns:a16="http://schemas.microsoft.com/office/drawing/2014/main" id="{692CB22A-9A04-EF83-D8BE-DF2226E41A20}"/>
              </a:ext>
            </a:extLst>
          </p:cNvPr>
          <p:cNvSpPr txBox="1"/>
          <p:nvPr userDrawn="1"/>
        </p:nvSpPr>
        <p:spPr>
          <a:xfrm>
            <a:off x="1714714" y="12732321"/>
            <a:ext cx="5998822" cy="230832"/>
          </a:xfrm>
          <a:prstGeom prst="rect">
            <a:avLst/>
          </a:prstGeom>
          <a:noFill/>
        </p:spPr>
        <p:txBody>
          <a:bodyPr wrap="square" lIns="0" tIns="0" rIns="0" bIns="0" rtlCol="0">
            <a:spAutoFit/>
          </a:bodyPr>
          <a:lstStyle/>
          <a:p>
            <a:r>
              <a:rPr lang="nb-NO" sz="1500" dirty="0">
                <a:solidFill>
                  <a:schemeClr val="tx1"/>
                </a:solidFill>
              </a:rPr>
              <a:t>Krødsherad kommune </a:t>
            </a:r>
          </a:p>
        </p:txBody>
      </p:sp>
    </p:spTree>
    <p:extLst>
      <p:ext uri="{BB962C8B-B14F-4D97-AF65-F5344CB8AC3E}">
        <p14:creationId xmlns:p14="http://schemas.microsoft.com/office/powerpoint/2010/main" val="25728579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9" r:id="rId3"/>
    <p:sldLayoutId id="2147483660" r:id="rId4"/>
    <p:sldLayoutId id="2147483670" r:id="rId5"/>
    <p:sldLayoutId id="2147483661" r:id="rId6"/>
    <p:sldLayoutId id="2147483671" r:id="rId7"/>
    <p:sldLayoutId id="2147483662" r:id="rId8"/>
    <p:sldLayoutId id="2147483651" r:id="rId9"/>
    <p:sldLayoutId id="2147483663" r:id="rId10"/>
    <p:sldLayoutId id="2147483664" r:id="rId11"/>
    <p:sldLayoutId id="2147483672" r:id="rId12"/>
    <p:sldLayoutId id="2147483673" r:id="rId13"/>
    <p:sldLayoutId id="2147483665" r:id="rId14"/>
    <p:sldLayoutId id="2147483674" r:id="rId15"/>
    <p:sldLayoutId id="2147483675" r:id="rId16"/>
    <p:sldLayoutId id="2147483666" r:id="rId17"/>
    <p:sldLayoutId id="2147483676" r:id="rId18"/>
    <p:sldLayoutId id="2147483677" r:id="rId19"/>
    <p:sldLayoutId id="2147483652" r:id="rId20"/>
    <p:sldLayoutId id="2147483678" r:id="rId21"/>
    <p:sldLayoutId id="2147483679" r:id="rId22"/>
    <p:sldLayoutId id="2147483667" r:id="rId23"/>
    <p:sldLayoutId id="2147483668" r:id="rId24"/>
  </p:sldLayoutIdLst>
  <p:hf hdr="0" dt="0"/>
  <p:txStyles>
    <p:titleStyle>
      <a:lvl1pPr algn="l" defTabSz="1828709" rtl="0" eaLnBrk="1" latinLnBrk="0" hangingPunct="1">
        <a:lnSpc>
          <a:spcPct val="100000"/>
        </a:lnSpc>
        <a:spcBef>
          <a:spcPct val="0"/>
        </a:spcBef>
        <a:buNone/>
        <a:defRPr sz="6000" kern="1200">
          <a:solidFill>
            <a:schemeClr val="tx1"/>
          </a:solidFill>
          <a:latin typeface="+mj-lt"/>
          <a:ea typeface="+mj-ea"/>
          <a:cs typeface="+mj-cs"/>
        </a:defRPr>
      </a:lvl1pPr>
    </p:titleStyle>
    <p:bodyStyle>
      <a:lvl1pPr marL="430213" indent="-430213" algn="l" defTabSz="1828709" rtl="0" eaLnBrk="1" latinLnBrk="0" hangingPunct="1">
        <a:lnSpc>
          <a:spcPct val="100000"/>
        </a:lnSpc>
        <a:spcBef>
          <a:spcPts val="2000"/>
        </a:spcBef>
        <a:buFont typeface="Arial" panose="020B0604020202020204" pitchFamily="34" charset="0"/>
        <a:buChar char="•"/>
        <a:defRPr sz="3500" kern="1200">
          <a:solidFill>
            <a:schemeClr val="tx1"/>
          </a:solidFill>
          <a:latin typeface="+mn-lt"/>
          <a:ea typeface="+mn-ea"/>
          <a:cs typeface="+mn-cs"/>
        </a:defRPr>
      </a:lvl1pPr>
      <a:lvl2pPr marL="860426" indent="-430213" algn="l" defTabSz="1828709" rtl="0" eaLnBrk="1" latinLnBrk="0" hangingPunct="1">
        <a:lnSpc>
          <a:spcPct val="100000"/>
        </a:lnSpc>
        <a:spcBef>
          <a:spcPts val="1000"/>
        </a:spcBef>
        <a:buFont typeface="Arial" panose="020B0604020202020204" pitchFamily="34" charset="0"/>
        <a:buChar char="•"/>
        <a:defRPr sz="3500" kern="1200">
          <a:solidFill>
            <a:schemeClr val="tx1"/>
          </a:solidFill>
          <a:latin typeface="+mn-lt"/>
          <a:ea typeface="+mn-ea"/>
          <a:cs typeface="+mn-cs"/>
        </a:defRPr>
      </a:lvl2pPr>
      <a:lvl3pPr marL="1290639" indent="-430213" algn="l" defTabSz="1828709" rtl="0" eaLnBrk="1" latinLnBrk="0" hangingPunct="1">
        <a:lnSpc>
          <a:spcPct val="100000"/>
        </a:lnSpc>
        <a:spcBef>
          <a:spcPts val="1000"/>
        </a:spcBef>
        <a:buFont typeface="Arial" panose="020B0604020202020204" pitchFamily="34" charset="0"/>
        <a:buChar char="•"/>
        <a:defRPr sz="3500" kern="1200">
          <a:solidFill>
            <a:schemeClr val="tx1"/>
          </a:solidFill>
          <a:latin typeface="+mn-lt"/>
          <a:ea typeface="+mn-ea"/>
          <a:cs typeface="+mn-cs"/>
        </a:defRPr>
      </a:lvl3pPr>
      <a:lvl4pPr marL="1720852" indent="-430213" algn="l" defTabSz="1828709" rtl="0" eaLnBrk="1" latinLnBrk="0" hangingPunct="1">
        <a:lnSpc>
          <a:spcPct val="100000"/>
        </a:lnSpc>
        <a:spcBef>
          <a:spcPts val="1000"/>
        </a:spcBef>
        <a:buFont typeface="Arial" panose="020B0604020202020204" pitchFamily="34" charset="0"/>
        <a:buChar char="•"/>
        <a:defRPr sz="3500" kern="1200">
          <a:solidFill>
            <a:schemeClr val="tx1"/>
          </a:solidFill>
          <a:latin typeface="+mn-lt"/>
          <a:ea typeface="+mn-ea"/>
          <a:cs typeface="+mn-cs"/>
        </a:defRPr>
      </a:lvl4pPr>
      <a:lvl5pPr marL="2151065" indent="-430213" algn="l" defTabSz="1828709" rtl="0" eaLnBrk="1" latinLnBrk="0" hangingPunct="1">
        <a:lnSpc>
          <a:spcPct val="100000"/>
        </a:lnSpc>
        <a:spcBef>
          <a:spcPts val="1000"/>
        </a:spcBef>
        <a:buFont typeface="Arial" panose="020B0604020202020204" pitchFamily="34" charset="0"/>
        <a:buChar char="•"/>
        <a:defRPr sz="35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0" userDrawn="1">
          <p15:clr>
            <a:srgbClr val="F26B43"/>
          </p15:clr>
        </p15:guide>
        <p15:guide id="2" pos="767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1247383-3B7F-172B-23D2-B3EEBAB0A3D3}"/>
              </a:ext>
            </a:extLst>
          </p:cNvPr>
          <p:cNvSpPr>
            <a:spLocks noGrp="1"/>
          </p:cNvSpPr>
          <p:nvPr>
            <p:ph type="ctrTitle"/>
          </p:nvPr>
        </p:nvSpPr>
        <p:spPr/>
        <p:txBody>
          <a:bodyPr/>
          <a:lstStyle/>
          <a:p>
            <a:r>
              <a:rPr lang="nb-NO" dirty="0"/>
              <a:t>Presentasjon:</a:t>
            </a:r>
            <a:br>
              <a:rPr lang="nb-NO" dirty="0"/>
            </a:br>
            <a:r>
              <a:rPr lang="nb-NO" dirty="0"/>
              <a:t>Tun Kryllingheimen</a:t>
            </a:r>
          </a:p>
        </p:txBody>
      </p:sp>
      <p:sp>
        <p:nvSpPr>
          <p:cNvPr id="3" name="Undertittel 2">
            <a:extLst>
              <a:ext uri="{FF2B5EF4-FFF2-40B4-BE49-F238E27FC236}">
                <a16:creationId xmlns:a16="http://schemas.microsoft.com/office/drawing/2014/main" id="{2DBCF8B7-1DE3-ACB5-E17D-7CA688771571}"/>
              </a:ext>
            </a:extLst>
          </p:cNvPr>
          <p:cNvSpPr>
            <a:spLocks noGrp="1"/>
          </p:cNvSpPr>
          <p:nvPr>
            <p:ph type="subTitle" idx="1"/>
          </p:nvPr>
        </p:nvSpPr>
        <p:spPr/>
        <p:txBody>
          <a:bodyPr/>
          <a:lstStyle/>
          <a:p>
            <a:r>
              <a:rPr lang="nb-NO" dirty="0"/>
              <a:t>Noresund 01.02.24</a:t>
            </a:r>
          </a:p>
        </p:txBody>
      </p:sp>
      <p:sp>
        <p:nvSpPr>
          <p:cNvPr id="4" name="Plassholder for bunntekst 3">
            <a:extLst>
              <a:ext uri="{FF2B5EF4-FFF2-40B4-BE49-F238E27FC236}">
                <a16:creationId xmlns:a16="http://schemas.microsoft.com/office/drawing/2014/main" id="{08FCCEFE-4F8D-420F-F31B-C6AE2BEB3F89}"/>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2056A095-DEB6-0B35-15AA-ABC1292E2707}"/>
              </a:ext>
            </a:extLst>
          </p:cNvPr>
          <p:cNvSpPr>
            <a:spLocks noGrp="1"/>
          </p:cNvSpPr>
          <p:nvPr>
            <p:ph type="sldNum" sz="quarter" idx="12"/>
          </p:nvPr>
        </p:nvSpPr>
        <p:spPr/>
        <p:txBody>
          <a:bodyPr/>
          <a:lstStyle/>
          <a:p>
            <a:fld id="{8F38CB8C-9F3F-4D9A-91AD-F1C485AF55CA}" type="slidenum">
              <a:rPr lang="nb-NO" smtClean="0"/>
              <a:pPr/>
              <a:t>1</a:t>
            </a:fld>
            <a:endParaRPr lang="nb-NO"/>
          </a:p>
        </p:txBody>
      </p:sp>
    </p:spTree>
    <p:extLst>
      <p:ext uri="{BB962C8B-B14F-4D97-AF65-F5344CB8AC3E}">
        <p14:creationId xmlns:p14="http://schemas.microsoft.com/office/powerpoint/2010/main" val="19164526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098EF84-04B2-C203-7CD7-85038F12554E}"/>
              </a:ext>
            </a:extLst>
          </p:cNvPr>
          <p:cNvSpPr>
            <a:spLocks noGrp="1"/>
          </p:cNvSpPr>
          <p:nvPr>
            <p:ph type="title"/>
          </p:nvPr>
        </p:nvSpPr>
        <p:spPr>
          <a:xfrm>
            <a:off x="1226134" y="2286908"/>
            <a:ext cx="18524906" cy="9325972"/>
          </a:xfrm>
        </p:spPr>
        <p:txBody>
          <a:bodyPr/>
          <a:lstStyle/>
          <a:p>
            <a:r>
              <a:rPr lang="nb-NO" sz="4400" dirty="0">
                <a:solidFill>
                  <a:schemeClr val="tx1"/>
                </a:solidFill>
              </a:rPr>
              <a:t>Skjermet avdeling er tilrettelagt personer med kognitiv svikt. Det kreves både høy kompetanse, stabilitet og ikke minst individuelle tilpasninger. </a:t>
            </a:r>
            <a:br>
              <a:rPr lang="nb-NO" sz="4400" dirty="0">
                <a:solidFill>
                  <a:schemeClr val="tx1"/>
                </a:solidFill>
              </a:rPr>
            </a:br>
            <a:r>
              <a:rPr lang="nb-NO" sz="4400" dirty="0">
                <a:solidFill>
                  <a:schemeClr val="tx1"/>
                </a:solidFill>
              </a:rPr>
              <a:t>Langtidsavdeling er i hovedsak for beboere med varig og sammensatte hjelpebehov.</a:t>
            </a:r>
            <a:br>
              <a:rPr lang="nb-NO" sz="4400" dirty="0">
                <a:solidFill>
                  <a:schemeClr val="tx1"/>
                </a:solidFill>
              </a:rPr>
            </a:br>
            <a:br>
              <a:rPr lang="nb-NO" sz="4400" dirty="0">
                <a:solidFill>
                  <a:schemeClr val="tx1"/>
                </a:solidFill>
              </a:rPr>
            </a:br>
            <a:r>
              <a:rPr lang="nb-NO" sz="4400" dirty="0">
                <a:solidFill>
                  <a:schemeClr val="tx1"/>
                </a:solidFill>
              </a:rPr>
              <a:t>Potensialet og utviklingsmulighet:</a:t>
            </a:r>
            <a:br>
              <a:rPr lang="nb-NO" sz="4400" dirty="0">
                <a:solidFill>
                  <a:schemeClr val="tx1"/>
                </a:solidFill>
              </a:rPr>
            </a:br>
            <a:r>
              <a:rPr lang="nb-NO" sz="4400" dirty="0">
                <a:solidFill>
                  <a:schemeClr val="tx1"/>
                </a:solidFill>
              </a:rPr>
              <a:t>Bygge kompetanse, rekruttere og beholde. Ha fokus på livskvalitet- aktivt invitere både pårørende og frivillige inn til oss.  </a:t>
            </a:r>
            <a:br>
              <a:rPr lang="nb-NO" sz="4400" dirty="0">
                <a:solidFill>
                  <a:schemeClr val="tx1"/>
                </a:solidFill>
              </a:rPr>
            </a:br>
            <a:r>
              <a:rPr lang="nb-NO" sz="4400" dirty="0">
                <a:solidFill>
                  <a:schemeClr val="tx1"/>
                </a:solidFill>
              </a:rPr>
              <a:t>Etablere gode ordninger med trivselsassistenter både hele sommeren, og helgene gjennom året. </a:t>
            </a:r>
            <a:br>
              <a:rPr lang="nb-NO" sz="4400" dirty="0">
                <a:solidFill>
                  <a:schemeClr val="tx1"/>
                </a:solidFill>
              </a:rPr>
            </a:br>
            <a:br>
              <a:rPr lang="nb-NO" sz="4400" dirty="0">
                <a:solidFill>
                  <a:schemeClr val="tx1"/>
                </a:solidFill>
              </a:rPr>
            </a:br>
            <a:r>
              <a:rPr lang="nb-NO" sz="4400" dirty="0">
                <a:solidFill>
                  <a:schemeClr val="tx1"/>
                </a:solidFill>
              </a:rPr>
              <a:t>Åpningstid: Hele døgnet 365 dager i året. </a:t>
            </a:r>
            <a:br>
              <a:rPr lang="nb-NO" sz="4400" dirty="0">
                <a:solidFill>
                  <a:schemeClr val="tx1"/>
                </a:solidFill>
              </a:rPr>
            </a:br>
            <a:r>
              <a:rPr lang="nb-NO" sz="4400" dirty="0">
                <a:solidFill>
                  <a:schemeClr val="tx1"/>
                </a:solidFill>
              </a:rPr>
              <a:t>Antall årsverk: 22</a:t>
            </a:r>
            <a:br>
              <a:rPr lang="nb-NO" sz="4400" dirty="0">
                <a:solidFill>
                  <a:schemeClr val="tx1"/>
                </a:solidFill>
              </a:rPr>
            </a:br>
            <a:r>
              <a:rPr lang="nb-NO" sz="4400" dirty="0">
                <a:solidFill>
                  <a:schemeClr val="tx1"/>
                </a:solidFill>
              </a:rPr>
              <a:t>Antall heltidsstillinger av disse: 15</a:t>
            </a:r>
          </a:p>
        </p:txBody>
      </p:sp>
      <p:sp>
        <p:nvSpPr>
          <p:cNvPr id="3" name="Plassholder for bunntekst 2">
            <a:extLst>
              <a:ext uri="{FF2B5EF4-FFF2-40B4-BE49-F238E27FC236}">
                <a16:creationId xmlns:a16="http://schemas.microsoft.com/office/drawing/2014/main" id="{34235635-CBAA-DC7C-7548-16F7A468BE71}"/>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215493E3-6D64-950B-D16E-8E085D7DE390}"/>
              </a:ext>
            </a:extLst>
          </p:cNvPr>
          <p:cNvSpPr>
            <a:spLocks noGrp="1"/>
          </p:cNvSpPr>
          <p:nvPr>
            <p:ph type="sldNum" sz="quarter" idx="12"/>
          </p:nvPr>
        </p:nvSpPr>
        <p:spPr/>
        <p:txBody>
          <a:bodyPr/>
          <a:lstStyle/>
          <a:p>
            <a:fld id="{8F38CB8C-9F3F-4D9A-91AD-F1C485AF55CA}" type="slidenum">
              <a:rPr lang="nb-NO" smtClean="0"/>
              <a:pPr/>
              <a:t>10</a:t>
            </a:fld>
            <a:endParaRPr lang="nb-NO"/>
          </a:p>
        </p:txBody>
      </p:sp>
    </p:spTree>
    <p:extLst>
      <p:ext uri="{BB962C8B-B14F-4D97-AF65-F5344CB8AC3E}">
        <p14:creationId xmlns:p14="http://schemas.microsoft.com/office/powerpoint/2010/main" val="7082841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098EF84-04B2-C203-7CD7-85038F12554E}"/>
              </a:ext>
            </a:extLst>
          </p:cNvPr>
          <p:cNvSpPr>
            <a:spLocks noGrp="1"/>
          </p:cNvSpPr>
          <p:nvPr>
            <p:ph type="title"/>
          </p:nvPr>
        </p:nvSpPr>
        <p:spPr>
          <a:xfrm>
            <a:off x="2563906" y="1667434"/>
            <a:ext cx="19596847" cy="13065163"/>
          </a:xfrm>
        </p:spPr>
        <p:txBody>
          <a:bodyPr/>
          <a:lstStyle/>
          <a:p>
            <a:r>
              <a:rPr lang="nb-NO" dirty="0"/>
              <a:t>	</a:t>
            </a:r>
            <a:br>
              <a:rPr lang="nb-NO" dirty="0"/>
            </a:br>
            <a:r>
              <a:rPr lang="nb-NO" sz="6000" dirty="0">
                <a:solidFill>
                  <a:schemeClr val="tx1"/>
                </a:solidFill>
              </a:rPr>
              <a:t>Hjemmebaserte </a:t>
            </a:r>
            <a:br>
              <a:rPr lang="nb-NO" sz="6000" dirty="0">
                <a:solidFill>
                  <a:schemeClr val="tx1"/>
                </a:solidFill>
              </a:rPr>
            </a:br>
            <a:r>
              <a:rPr lang="nb-NO" sz="6000" dirty="0">
                <a:solidFill>
                  <a:schemeClr val="tx1"/>
                </a:solidFill>
              </a:rPr>
              <a:t>tjenester</a:t>
            </a:r>
            <a:br>
              <a:rPr lang="nb-NO" sz="4000" dirty="0">
                <a:solidFill>
                  <a:schemeClr val="tx1"/>
                </a:solidFill>
              </a:rPr>
            </a:br>
            <a:endParaRPr lang="nb-NO" sz="4000" dirty="0">
              <a:solidFill>
                <a:schemeClr val="tx1"/>
              </a:solidFill>
            </a:endParaRPr>
          </a:p>
        </p:txBody>
      </p:sp>
      <p:sp>
        <p:nvSpPr>
          <p:cNvPr id="3" name="Plassholder for bunntekst 2">
            <a:extLst>
              <a:ext uri="{FF2B5EF4-FFF2-40B4-BE49-F238E27FC236}">
                <a16:creationId xmlns:a16="http://schemas.microsoft.com/office/drawing/2014/main" id="{34235635-CBAA-DC7C-7548-16F7A468BE71}"/>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215493E3-6D64-950B-D16E-8E085D7DE390}"/>
              </a:ext>
            </a:extLst>
          </p:cNvPr>
          <p:cNvSpPr>
            <a:spLocks noGrp="1"/>
          </p:cNvSpPr>
          <p:nvPr>
            <p:ph type="sldNum" sz="quarter" idx="12"/>
          </p:nvPr>
        </p:nvSpPr>
        <p:spPr/>
        <p:txBody>
          <a:bodyPr/>
          <a:lstStyle/>
          <a:p>
            <a:fld id="{8F38CB8C-9F3F-4D9A-91AD-F1C485AF55CA}" type="slidenum">
              <a:rPr lang="nb-NO" smtClean="0"/>
              <a:pPr/>
              <a:t>11</a:t>
            </a:fld>
            <a:endParaRPr lang="nb-NO"/>
          </a:p>
        </p:txBody>
      </p:sp>
      <p:pic>
        <p:nvPicPr>
          <p:cNvPr id="5122" name="B969E8ED-9BE0-4AFB-AAFA-7DD6039219B3" descr="IMG_0734.jpg">
            <a:extLst>
              <a:ext uri="{FF2B5EF4-FFF2-40B4-BE49-F238E27FC236}">
                <a16:creationId xmlns:a16="http://schemas.microsoft.com/office/drawing/2014/main" id="{21C0433B-A89F-13E8-E941-1080C8BAE6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1671" y="2340986"/>
            <a:ext cx="15422052" cy="9582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82951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098EF84-04B2-C203-7CD7-85038F12554E}"/>
              </a:ext>
            </a:extLst>
          </p:cNvPr>
          <p:cNvSpPr>
            <a:spLocks noGrp="1"/>
          </p:cNvSpPr>
          <p:nvPr>
            <p:ph type="title"/>
          </p:nvPr>
        </p:nvSpPr>
        <p:spPr>
          <a:xfrm>
            <a:off x="1226134" y="2286908"/>
            <a:ext cx="18524906" cy="9325972"/>
          </a:xfrm>
        </p:spPr>
        <p:txBody>
          <a:bodyPr/>
          <a:lstStyle/>
          <a:p>
            <a:br>
              <a:rPr lang="nb-NO" sz="4400" dirty="0">
                <a:solidFill>
                  <a:schemeClr val="tx1"/>
                </a:solidFill>
              </a:rPr>
            </a:br>
            <a:r>
              <a:rPr lang="nb-NO" sz="4400" dirty="0">
                <a:solidFill>
                  <a:schemeClr val="tx1"/>
                </a:solidFill>
              </a:rPr>
              <a:t>Potensialet og utviklingsmulighet:</a:t>
            </a:r>
            <a:br>
              <a:rPr lang="nb-NO" sz="4400" dirty="0">
                <a:solidFill>
                  <a:schemeClr val="tx1"/>
                </a:solidFill>
              </a:rPr>
            </a:br>
            <a:r>
              <a:rPr lang="nb-NO" sz="4400" dirty="0">
                <a:solidFill>
                  <a:schemeClr val="tx1"/>
                </a:solidFill>
              </a:rPr>
              <a:t>Fortsette utvikling av dag og aktivitetstilbud. Vurdere andre typer kompetanse inn i tjenesten. Vurdere fortløpende nye muligheter innen trygghetsskapende teknologi og hjelpemiddel. Eks Medisinsk avstandsoppfølging og bruk av digitale tilsyn hjemme. </a:t>
            </a:r>
            <a:br>
              <a:rPr lang="nb-NO" sz="4400" dirty="0">
                <a:solidFill>
                  <a:schemeClr val="tx1"/>
                </a:solidFill>
              </a:rPr>
            </a:br>
            <a:r>
              <a:rPr lang="nb-NO" sz="4400" dirty="0">
                <a:solidFill>
                  <a:schemeClr val="tx1"/>
                </a:solidFill>
              </a:rPr>
              <a:t>Fortløpende vurdere behov for aktiv natt tjeneste. </a:t>
            </a:r>
            <a:br>
              <a:rPr lang="nb-NO" sz="4400" dirty="0">
                <a:solidFill>
                  <a:schemeClr val="tx1"/>
                </a:solidFill>
              </a:rPr>
            </a:br>
            <a:br>
              <a:rPr lang="nb-NO" sz="4400" dirty="0">
                <a:solidFill>
                  <a:schemeClr val="tx1"/>
                </a:solidFill>
              </a:rPr>
            </a:br>
            <a:r>
              <a:rPr lang="nb-NO" sz="4400" dirty="0">
                <a:solidFill>
                  <a:schemeClr val="tx1"/>
                </a:solidFill>
              </a:rPr>
              <a:t>Åpningstid: Hele døgnet 365 dager i året( Natt p.t betjent fra Kryllingheimen) </a:t>
            </a:r>
            <a:br>
              <a:rPr lang="nb-NO" sz="4400" dirty="0">
                <a:solidFill>
                  <a:schemeClr val="tx1"/>
                </a:solidFill>
              </a:rPr>
            </a:br>
            <a:r>
              <a:rPr lang="nb-NO" sz="4400" dirty="0">
                <a:solidFill>
                  <a:schemeClr val="tx1"/>
                </a:solidFill>
              </a:rPr>
              <a:t>Antall årsverk: 15  </a:t>
            </a:r>
            <a:br>
              <a:rPr lang="nb-NO" sz="4400" dirty="0">
                <a:solidFill>
                  <a:schemeClr val="tx1"/>
                </a:solidFill>
              </a:rPr>
            </a:br>
            <a:r>
              <a:rPr lang="nb-NO" sz="4400" dirty="0">
                <a:solidFill>
                  <a:schemeClr val="tx1"/>
                </a:solidFill>
              </a:rPr>
              <a:t>Antall heltidsstillinger av disse: 14</a:t>
            </a:r>
          </a:p>
        </p:txBody>
      </p:sp>
      <p:sp>
        <p:nvSpPr>
          <p:cNvPr id="3" name="Plassholder for bunntekst 2">
            <a:extLst>
              <a:ext uri="{FF2B5EF4-FFF2-40B4-BE49-F238E27FC236}">
                <a16:creationId xmlns:a16="http://schemas.microsoft.com/office/drawing/2014/main" id="{34235635-CBAA-DC7C-7548-16F7A468BE71}"/>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215493E3-6D64-950B-D16E-8E085D7DE390}"/>
              </a:ext>
            </a:extLst>
          </p:cNvPr>
          <p:cNvSpPr>
            <a:spLocks noGrp="1"/>
          </p:cNvSpPr>
          <p:nvPr>
            <p:ph type="sldNum" sz="quarter" idx="12"/>
          </p:nvPr>
        </p:nvSpPr>
        <p:spPr/>
        <p:txBody>
          <a:bodyPr/>
          <a:lstStyle/>
          <a:p>
            <a:fld id="{8F38CB8C-9F3F-4D9A-91AD-F1C485AF55CA}" type="slidenum">
              <a:rPr lang="nb-NO" smtClean="0"/>
              <a:pPr/>
              <a:t>12</a:t>
            </a:fld>
            <a:endParaRPr lang="nb-NO"/>
          </a:p>
        </p:txBody>
      </p:sp>
    </p:spTree>
    <p:extLst>
      <p:ext uri="{BB962C8B-B14F-4D97-AF65-F5344CB8AC3E}">
        <p14:creationId xmlns:p14="http://schemas.microsoft.com/office/powerpoint/2010/main" val="25131926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098EF84-04B2-C203-7CD7-85038F12554E}"/>
              </a:ext>
            </a:extLst>
          </p:cNvPr>
          <p:cNvSpPr>
            <a:spLocks noGrp="1"/>
          </p:cNvSpPr>
          <p:nvPr>
            <p:ph type="title"/>
          </p:nvPr>
        </p:nvSpPr>
        <p:spPr>
          <a:xfrm>
            <a:off x="2563906" y="1667434"/>
            <a:ext cx="19596847" cy="13065163"/>
          </a:xfrm>
        </p:spPr>
        <p:txBody>
          <a:bodyPr/>
          <a:lstStyle/>
          <a:p>
            <a:r>
              <a:rPr lang="nb-NO" dirty="0"/>
              <a:t>	</a:t>
            </a:r>
            <a:br>
              <a:rPr lang="nb-NO" dirty="0"/>
            </a:br>
            <a:r>
              <a:rPr lang="nb-NO" sz="5400" dirty="0">
                <a:solidFill>
                  <a:schemeClr val="tx1"/>
                </a:solidFill>
              </a:rPr>
              <a:t>Stab og funksjoner på tvers:</a:t>
            </a:r>
            <a:br>
              <a:rPr lang="nb-NO" sz="5400" dirty="0">
                <a:solidFill>
                  <a:schemeClr val="tx1"/>
                </a:solidFill>
              </a:rPr>
            </a:br>
            <a:r>
              <a:rPr lang="nb-NO" sz="5400" dirty="0">
                <a:solidFill>
                  <a:schemeClr val="tx1"/>
                </a:solidFill>
              </a:rPr>
              <a:t>Ergoterapeut</a:t>
            </a:r>
            <a:br>
              <a:rPr lang="nb-NO" sz="5400" dirty="0">
                <a:solidFill>
                  <a:schemeClr val="tx1"/>
                </a:solidFill>
              </a:rPr>
            </a:br>
            <a:r>
              <a:rPr lang="nb-NO" sz="5400" dirty="0">
                <a:solidFill>
                  <a:schemeClr val="tx1"/>
                </a:solidFill>
              </a:rPr>
              <a:t>Saksbehandler </a:t>
            </a:r>
            <a:br>
              <a:rPr lang="nb-NO" sz="5400" dirty="0">
                <a:solidFill>
                  <a:schemeClr val="tx1"/>
                </a:solidFill>
              </a:rPr>
            </a:br>
            <a:r>
              <a:rPr lang="nb-NO" sz="5400" dirty="0">
                <a:solidFill>
                  <a:schemeClr val="tx1"/>
                </a:solidFill>
              </a:rPr>
              <a:t>HR- Rådgiver</a:t>
            </a:r>
            <a:br>
              <a:rPr lang="nb-NO" sz="5400" dirty="0">
                <a:solidFill>
                  <a:schemeClr val="tx1"/>
                </a:solidFill>
              </a:rPr>
            </a:br>
            <a:r>
              <a:rPr lang="nb-NO" sz="5400" dirty="0" err="1">
                <a:solidFill>
                  <a:schemeClr val="tx1"/>
                </a:solidFill>
              </a:rPr>
              <a:t>Fagutviklingsykepleier</a:t>
            </a:r>
            <a:br>
              <a:rPr lang="nb-NO" sz="4000" dirty="0">
                <a:solidFill>
                  <a:schemeClr val="tx1"/>
                </a:solidFill>
              </a:rPr>
            </a:br>
            <a:endParaRPr lang="nb-NO" sz="4000" dirty="0">
              <a:solidFill>
                <a:schemeClr val="tx1"/>
              </a:solidFill>
            </a:endParaRPr>
          </a:p>
        </p:txBody>
      </p:sp>
      <p:sp>
        <p:nvSpPr>
          <p:cNvPr id="3" name="Plassholder for bunntekst 2">
            <a:extLst>
              <a:ext uri="{FF2B5EF4-FFF2-40B4-BE49-F238E27FC236}">
                <a16:creationId xmlns:a16="http://schemas.microsoft.com/office/drawing/2014/main" id="{34235635-CBAA-DC7C-7548-16F7A468BE71}"/>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215493E3-6D64-950B-D16E-8E085D7DE390}"/>
              </a:ext>
            </a:extLst>
          </p:cNvPr>
          <p:cNvSpPr>
            <a:spLocks noGrp="1"/>
          </p:cNvSpPr>
          <p:nvPr>
            <p:ph type="sldNum" sz="quarter" idx="12"/>
          </p:nvPr>
        </p:nvSpPr>
        <p:spPr/>
        <p:txBody>
          <a:bodyPr/>
          <a:lstStyle/>
          <a:p>
            <a:fld id="{8F38CB8C-9F3F-4D9A-91AD-F1C485AF55CA}" type="slidenum">
              <a:rPr lang="nb-NO" smtClean="0"/>
              <a:pPr/>
              <a:t>13</a:t>
            </a:fld>
            <a:endParaRPr lang="nb-NO"/>
          </a:p>
        </p:txBody>
      </p:sp>
      <p:pic>
        <p:nvPicPr>
          <p:cNvPr id="2052" name="CE9E2E48-6473-480E-BD10-187C3ED7519E" descr="IMG_0724.jpg">
            <a:extLst>
              <a:ext uri="{FF2B5EF4-FFF2-40B4-BE49-F238E27FC236}">
                <a16:creationId xmlns:a16="http://schemas.microsoft.com/office/drawing/2014/main" id="{36390595-7A68-11C3-CDFA-5DFECA3E45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19012" y="1872584"/>
            <a:ext cx="11101466" cy="8011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06002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098EF84-04B2-C203-7CD7-85038F12554E}"/>
              </a:ext>
            </a:extLst>
          </p:cNvPr>
          <p:cNvSpPr>
            <a:spLocks noGrp="1"/>
          </p:cNvSpPr>
          <p:nvPr>
            <p:ph type="title"/>
          </p:nvPr>
        </p:nvSpPr>
        <p:spPr>
          <a:xfrm>
            <a:off x="1226134" y="2286908"/>
            <a:ext cx="18524906" cy="9325972"/>
          </a:xfrm>
        </p:spPr>
        <p:txBody>
          <a:bodyPr/>
          <a:lstStyle/>
          <a:p>
            <a:r>
              <a:rPr lang="nb-NO" sz="5400" dirty="0">
                <a:solidFill>
                  <a:schemeClr val="tx1"/>
                </a:solidFill>
              </a:rPr>
              <a:t>Veien videre- Utfordringer, muligheter og potensialet.</a:t>
            </a:r>
            <a:br>
              <a:rPr lang="nb-NO" sz="5400" dirty="0">
                <a:solidFill>
                  <a:schemeClr val="tx1"/>
                </a:solidFill>
              </a:rPr>
            </a:br>
            <a:br>
              <a:rPr lang="nb-NO" sz="4000" dirty="0">
                <a:solidFill>
                  <a:schemeClr val="tx1"/>
                </a:solidFill>
              </a:rPr>
            </a:br>
            <a:r>
              <a:rPr lang="nb-NO" sz="4800" dirty="0">
                <a:solidFill>
                  <a:schemeClr val="tx1"/>
                </a:solidFill>
              </a:rPr>
              <a:t>Tre meldinger-  Felles innsats</a:t>
            </a:r>
            <a:br>
              <a:rPr lang="nb-NO" sz="4800" dirty="0">
                <a:solidFill>
                  <a:schemeClr val="tx1"/>
                </a:solidFill>
              </a:rPr>
            </a:br>
            <a:r>
              <a:rPr lang="nb-NO" sz="4800" dirty="0">
                <a:solidFill>
                  <a:schemeClr val="tx1"/>
                </a:solidFill>
              </a:rPr>
              <a:t>Det kom tre Stortingsmeldinger i 2023: </a:t>
            </a:r>
            <a:br>
              <a:rPr lang="nb-NO" sz="4800" dirty="0">
                <a:solidFill>
                  <a:schemeClr val="tx1"/>
                </a:solidFill>
              </a:rPr>
            </a:br>
            <a:r>
              <a:rPr lang="nb-NO" sz="4800" dirty="0">
                <a:solidFill>
                  <a:schemeClr val="tx1"/>
                </a:solidFill>
              </a:rPr>
              <a:t>- Meld. St. 24 (2022-2023) Felleskap og </a:t>
            </a:r>
            <a:r>
              <a:rPr lang="nb-NO" sz="4800" dirty="0" err="1">
                <a:solidFill>
                  <a:schemeClr val="tx1"/>
                </a:solidFill>
              </a:rPr>
              <a:t>meistring</a:t>
            </a:r>
            <a:r>
              <a:rPr lang="nb-NO" sz="4800" dirty="0">
                <a:solidFill>
                  <a:schemeClr val="tx1"/>
                </a:solidFill>
              </a:rPr>
              <a:t>-  Bu trygt heime </a:t>
            </a:r>
            <a:br>
              <a:rPr lang="nb-NO" sz="4800" dirty="0">
                <a:solidFill>
                  <a:schemeClr val="tx1"/>
                </a:solidFill>
              </a:rPr>
            </a:br>
            <a:r>
              <a:rPr lang="nb-NO" sz="4800" dirty="0">
                <a:solidFill>
                  <a:schemeClr val="tx1"/>
                </a:solidFill>
              </a:rPr>
              <a:t>- Meld. St 23 ( 2022-2023) Opptrappingsplan for psykisk helse</a:t>
            </a:r>
            <a:br>
              <a:rPr lang="nb-NO" sz="4800" dirty="0">
                <a:solidFill>
                  <a:schemeClr val="tx1"/>
                </a:solidFill>
              </a:rPr>
            </a:br>
            <a:r>
              <a:rPr lang="nb-NO" sz="4800" dirty="0">
                <a:solidFill>
                  <a:schemeClr val="tx1"/>
                </a:solidFill>
              </a:rPr>
              <a:t>- Meld. St. 15 (2022-2023) Folkehelsemeldinga</a:t>
            </a:r>
            <a:br>
              <a:rPr lang="nb-NO" sz="4800" dirty="0">
                <a:solidFill>
                  <a:schemeClr val="tx1"/>
                </a:solidFill>
              </a:rPr>
            </a:br>
            <a:r>
              <a:rPr lang="nb-NO" sz="4800" dirty="0">
                <a:solidFill>
                  <a:schemeClr val="tx1"/>
                </a:solidFill>
              </a:rPr>
              <a:t>Vi har fra før kvalitetsreformen for eldre – Lev hele livet.</a:t>
            </a:r>
            <a:br>
              <a:rPr lang="nb-NO" sz="4000" dirty="0">
                <a:solidFill>
                  <a:schemeClr val="tx1"/>
                </a:solidFill>
              </a:rPr>
            </a:br>
            <a:br>
              <a:rPr lang="nb-NO" sz="4000" dirty="0">
                <a:solidFill>
                  <a:schemeClr val="tx1"/>
                </a:solidFill>
              </a:rPr>
            </a:br>
            <a:endParaRPr lang="nb-NO" sz="4000" dirty="0">
              <a:solidFill>
                <a:schemeClr val="tx1"/>
              </a:solidFill>
            </a:endParaRPr>
          </a:p>
        </p:txBody>
      </p:sp>
      <p:sp>
        <p:nvSpPr>
          <p:cNvPr id="3" name="Plassholder for bunntekst 2">
            <a:extLst>
              <a:ext uri="{FF2B5EF4-FFF2-40B4-BE49-F238E27FC236}">
                <a16:creationId xmlns:a16="http://schemas.microsoft.com/office/drawing/2014/main" id="{34235635-CBAA-DC7C-7548-16F7A468BE71}"/>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215493E3-6D64-950B-D16E-8E085D7DE390}"/>
              </a:ext>
            </a:extLst>
          </p:cNvPr>
          <p:cNvSpPr>
            <a:spLocks noGrp="1"/>
          </p:cNvSpPr>
          <p:nvPr>
            <p:ph type="sldNum" sz="quarter" idx="12"/>
          </p:nvPr>
        </p:nvSpPr>
        <p:spPr/>
        <p:txBody>
          <a:bodyPr/>
          <a:lstStyle/>
          <a:p>
            <a:fld id="{8F38CB8C-9F3F-4D9A-91AD-F1C485AF55CA}" type="slidenum">
              <a:rPr lang="nb-NO" smtClean="0"/>
              <a:pPr/>
              <a:t>14</a:t>
            </a:fld>
            <a:endParaRPr lang="nb-NO"/>
          </a:p>
        </p:txBody>
      </p:sp>
    </p:spTree>
    <p:extLst>
      <p:ext uri="{BB962C8B-B14F-4D97-AF65-F5344CB8AC3E}">
        <p14:creationId xmlns:p14="http://schemas.microsoft.com/office/powerpoint/2010/main" val="33942063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098EF84-04B2-C203-7CD7-85038F12554E}"/>
              </a:ext>
            </a:extLst>
          </p:cNvPr>
          <p:cNvSpPr>
            <a:spLocks noGrp="1"/>
          </p:cNvSpPr>
          <p:nvPr>
            <p:ph type="title"/>
          </p:nvPr>
        </p:nvSpPr>
        <p:spPr>
          <a:xfrm>
            <a:off x="1226134" y="1876926"/>
            <a:ext cx="18524906" cy="9735954"/>
          </a:xfrm>
        </p:spPr>
        <p:txBody>
          <a:bodyPr/>
          <a:lstStyle/>
          <a:p>
            <a:r>
              <a:rPr lang="nb-NO" sz="4000" dirty="0">
                <a:solidFill>
                  <a:schemeClr val="tx1"/>
                </a:solidFill>
              </a:rPr>
              <a:t>Påbegynt kompetansebygging: </a:t>
            </a:r>
            <a:br>
              <a:rPr lang="nb-NO" sz="4000" dirty="0">
                <a:solidFill>
                  <a:schemeClr val="tx1"/>
                </a:solidFill>
              </a:rPr>
            </a:br>
            <a:r>
              <a:rPr lang="nb-NO" sz="4000" dirty="0">
                <a:solidFill>
                  <a:schemeClr val="tx1"/>
                </a:solidFill>
              </a:rPr>
              <a:t>Fagdager for alle ansatte.</a:t>
            </a:r>
            <a:br>
              <a:rPr lang="nb-NO" sz="4000" dirty="0">
                <a:solidFill>
                  <a:schemeClr val="tx1"/>
                </a:solidFill>
              </a:rPr>
            </a:br>
            <a:r>
              <a:rPr lang="nb-NO" sz="4000" dirty="0" err="1">
                <a:solidFill>
                  <a:schemeClr val="tx1"/>
                </a:solidFill>
              </a:rPr>
              <a:t>KlinObs</a:t>
            </a:r>
            <a:r>
              <a:rPr lang="nb-NO" sz="4000" dirty="0">
                <a:solidFill>
                  <a:schemeClr val="tx1"/>
                </a:solidFill>
              </a:rPr>
              <a:t>- Alle ansatte</a:t>
            </a:r>
            <a:br>
              <a:rPr lang="nb-NO" sz="4000" dirty="0">
                <a:solidFill>
                  <a:schemeClr val="tx1"/>
                </a:solidFill>
              </a:rPr>
            </a:br>
            <a:r>
              <a:rPr lang="nb-NO" sz="4000" dirty="0">
                <a:solidFill>
                  <a:schemeClr val="tx1"/>
                </a:solidFill>
              </a:rPr>
              <a:t>Vi har nå til sammen 5 helsefagarbeider lærlinger+ 2 som samler timer til å kunne avlegge fagprøve</a:t>
            </a:r>
            <a:br>
              <a:rPr lang="nb-NO" sz="4000" dirty="0">
                <a:solidFill>
                  <a:schemeClr val="tx1"/>
                </a:solidFill>
              </a:rPr>
            </a:br>
            <a:r>
              <a:rPr lang="nb-NO" sz="4000" dirty="0">
                <a:solidFill>
                  <a:schemeClr val="tx1"/>
                </a:solidFill>
              </a:rPr>
              <a:t>Vi har 3 helsefagarbeidere som tar videreutdanning i Alderspsykiatri og demens. </a:t>
            </a:r>
            <a:br>
              <a:rPr lang="nb-NO" sz="4000" dirty="0">
                <a:solidFill>
                  <a:schemeClr val="tx1"/>
                </a:solidFill>
              </a:rPr>
            </a:br>
            <a:r>
              <a:rPr lang="nb-NO" sz="4000" dirty="0">
                <a:solidFill>
                  <a:schemeClr val="tx1"/>
                </a:solidFill>
              </a:rPr>
              <a:t>En sykepleier som tar videreutdanning i </a:t>
            </a:r>
            <a:r>
              <a:rPr lang="nb-NO" sz="4000" dirty="0" err="1">
                <a:solidFill>
                  <a:schemeClr val="tx1"/>
                </a:solidFill>
              </a:rPr>
              <a:t>palliasjon</a:t>
            </a:r>
            <a:r>
              <a:rPr lang="nb-NO" sz="4000" dirty="0">
                <a:solidFill>
                  <a:schemeClr val="tx1"/>
                </a:solidFill>
              </a:rPr>
              <a:t>/kreftomsorg</a:t>
            </a:r>
            <a:br>
              <a:rPr lang="nb-NO" sz="4000" dirty="0">
                <a:solidFill>
                  <a:schemeClr val="tx1"/>
                </a:solidFill>
              </a:rPr>
            </a:br>
            <a:r>
              <a:rPr lang="nb-NO" sz="4000" dirty="0">
                <a:solidFill>
                  <a:schemeClr val="tx1"/>
                </a:solidFill>
              </a:rPr>
              <a:t>En sykepleier som har startet på Avansert Klinisk Sykepleie</a:t>
            </a:r>
            <a:br>
              <a:rPr lang="nb-NO" sz="4000" dirty="0">
                <a:solidFill>
                  <a:schemeClr val="tx1"/>
                </a:solidFill>
              </a:rPr>
            </a:br>
            <a:r>
              <a:rPr lang="nb-NO" sz="4000" dirty="0">
                <a:solidFill>
                  <a:schemeClr val="tx1"/>
                </a:solidFill>
              </a:rPr>
              <a:t>Vi har avtale med 3 sykepleiere som er under utdanning ( ferdig 2024, 2026 og 2027) </a:t>
            </a:r>
            <a:br>
              <a:rPr lang="nb-NO" sz="4000" dirty="0">
                <a:solidFill>
                  <a:schemeClr val="tx1"/>
                </a:solidFill>
              </a:rPr>
            </a:br>
            <a:br>
              <a:rPr lang="nb-NO" sz="4000" dirty="0">
                <a:solidFill>
                  <a:schemeClr val="tx1"/>
                </a:solidFill>
              </a:rPr>
            </a:br>
            <a:r>
              <a:rPr lang="nb-NO" sz="4000" dirty="0">
                <a:solidFill>
                  <a:schemeClr val="tx1"/>
                </a:solidFill>
              </a:rPr>
              <a:t>Det vi har tatt i bruk av teknologiske løsninger: </a:t>
            </a:r>
            <a:br>
              <a:rPr lang="nb-NO" sz="4000" dirty="0">
                <a:solidFill>
                  <a:schemeClr val="tx1"/>
                </a:solidFill>
              </a:rPr>
            </a:br>
            <a:r>
              <a:rPr lang="nb-NO" sz="4000" dirty="0">
                <a:solidFill>
                  <a:schemeClr val="tx1"/>
                </a:solidFill>
              </a:rPr>
              <a:t>Digitale trygghetsalarmer- med </a:t>
            </a:r>
            <a:r>
              <a:rPr lang="nb-NO" sz="4000" dirty="0" err="1">
                <a:solidFill>
                  <a:schemeClr val="tx1"/>
                </a:solidFill>
              </a:rPr>
              <a:t>utviklingspotensiale</a:t>
            </a:r>
            <a:br>
              <a:rPr lang="nb-NO" sz="4000" dirty="0">
                <a:solidFill>
                  <a:schemeClr val="tx1"/>
                </a:solidFill>
              </a:rPr>
            </a:br>
            <a:r>
              <a:rPr lang="nb-NO" sz="4000" dirty="0">
                <a:solidFill>
                  <a:schemeClr val="tx1"/>
                </a:solidFill>
              </a:rPr>
              <a:t>Medisindispensere- </a:t>
            </a:r>
            <a:br>
              <a:rPr lang="nb-NO" sz="4000" dirty="0">
                <a:solidFill>
                  <a:schemeClr val="tx1"/>
                </a:solidFill>
              </a:rPr>
            </a:br>
            <a:r>
              <a:rPr lang="nb-NO" sz="4000" dirty="0">
                <a:solidFill>
                  <a:schemeClr val="tx1"/>
                </a:solidFill>
              </a:rPr>
              <a:t>Trådløse varslingssystemer</a:t>
            </a:r>
            <a:br>
              <a:rPr lang="nb-NO" sz="4000" dirty="0">
                <a:solidFill>
                  <a:schemeClr val="tx1"/>
                </a:solidFill>
              </a:rPr>
            </a:br>
            <a:r>
              <a:rPr lang="nb-NO" sz="4000" dirty="0">
                <a:solidFill>
                  <a:schemeClr val="tx1"/>
                </a:solidFill>
              </a:rPr>
              <a:t>Digitalt sårbehandling.</a:t>
            </a:r>
            <a:br>
              <a:rPr lang="nb-NO" sz="4000" dirty="0">
                <a:solidFill>
                  <a:schemeClr val="tx1"/>
                </a:solidFill>
              </a:rPr>
            </a:br>
            <a:r>
              <a:rPr lang="nb-NO" sz="4000" dirty="0" err="1">
                <a:solidFill>
                  <a:schemeClr val="tx1"/>
                </a:solidFill>
              </a:rPr>
              <a:t>Roomate</a:t>
            </a:r>
            <a:r>
              <a:rPr lang="nb-NO" sz="4000" dirty="0">
                <a:solidFill>
                  <a:schemeClr val="tx1"/>
                </a:solidFill>
              </a:rPr>
              <a:t>- Digitale tilsyn</a:t>
            </a:r>
            <a:br>
              <a:rPr lang="nb-NO" sz="4400" dirty="0">
                <a:solidFill>
                  <a:schemeClr val="tx1"/>
                </a:solidFill>
              </a:rPr>
            </a:br>
            <a:r>
              <a:rPr lang="nb-NO" sz="4400" dirty="0">
                <a:solidFill>
                  <a:schemeClr val="tx1"/>
                </a:solidFill>
              </a:rPr>
              <a:t> </a:t>
            </a:r>
            <a:br>
              <a:rPr lang="nb-NO" sz="4400" dirty="0">
                <a:solidFill>
                  <a:schemeClr val="tx1"/>
                </a:solidFill>
              </a:rPr>
            </a:br>
            <a:br>
              <a:rPr lang="nb-NO" sz="4400" dirty="0">
                <a:solidFill>
                  <a:schemeClr val="tx1"/>
                </a:solidFill>
              </a:rPr>
            </a:br>
            <a:br>
              <a:rPr lang="nb-NO" sz="4400" dirty="0">
                <a:solidFill>
                  <a:schemeClr val="tx1"/>
                </a:solidFill>
              </a:rPr>
            </a:br>
            <a:br>
              <a:rPr lang="nb-NO" sz="4400" dirty="0">
                <a:solidFill>
                  <a:schemeClr val="tx1"/>
                </a:solidFill>
              </a:rPr>
            </a:br>
            <a:br>
              <a:rPr lang="nb-NO" sz="4400" dirty="0">
                <a:solidFill>
                  <a:schemeClr val="tx1"/>
                </a:solidFill>
              </a:rPr>
            </a:br>
            <a:endParaRPr lang="nb-NO" sz="4400" dirty="0">
              <a:solidFill>
                <a:schemeClr val="tx1"/>
              </a:solidFill>
            </a:endParaRPr>
          </a:p>
        </p:txBody>
      </p:sp>
      <p:sp>
        <p:nvSpPr>
          <p:cNvPr id="3" name="Plassholder for bunntekst 2">
            <a:extLst>
              <a:ext uri="{FF2B5EF4-FFF2-40B4-BE49-F238E27FC236}">
                <a16:creationId xmlns:a16="http://schemas.microsoft.com/office/drawing/2014/main" id="{34235635-CBAA-DC7C-7548-16F7A468BE71}"/>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215493E3-6D64-950B-D16E-8E085D7DE390}"/>
              </a:ext>
            </a:extLst>
          </p:cNvPr>
          <p:cNvSpPr>
            <a:spLocks noGrp="1"/>
          </p:cNvSpPr>
          <p:nvPr>
            <p:ph type="sldNum" sz="quarter" idx="12"/>
          </p:nvPr>
        </p:nvSpPr>
        <p:spPr/>
        <p:txBody>
          <a:bodyPr/>
          <a:lstStyle/>
          <a:p>
            <a:fld id="{8F38CB8C-9F3F-4D9A-91AD-F1C485AF55CA}" type="slidenum">
              <a:rPr lang="nb-NO" smtClean="0"/>
              <a:pPr/>
              <a:t>15</a:t>
            </a:fld>
            <a:endParaRPr lang="nb-NO"/>
          </a:p>
        </p:txBody>
      </p:sp>
    </p:spTree>
    <p:extLst>
      <p:ext uri="{BB962C8B-B14F-4D97-AF65-F5344CB8AC3E}">
        <p14:creationId xmlns:p14="http://schemas.microsoft.com/office/powerpoint/2010/main" val="2748550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098EF84-04B2-C203-7CD7-85038F12554E}"/>
              </a:ext>
            </a:extLst>
          </p:cNvPr>
          <p:cNvSpPr>
            <a:spLocks noGrp="1"/>
          </p:cNvSpPr>
          <p:nvPr>
            <p:ph type="title"/>
          </p:nvPr>
        </p:nvSpPr>
        <p:spPr>
          <a:xfrm>
            <a:off x="1226134" y="2286908"/>
            <a:ext cx="18524906" cy="9325972"/>
          </a:xfrm>
        </p:spPr>
        <p:txBody>
          <a:bodyPr/>
          <a:lstStyle/>
          <a:p>
            <a:br>
              <a:rPr lang="nb-NO" sz="4000" dirty="0">
                <a:solidFill>
                  <a:schemeClr val="tx1"/>
                </a:solidFill>
              </a:rPr>
            </a:br>
            <a:r>
              <a:rPr lang="nb-NO" sz="4000" kern="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br>
              <a:rPr lang="nb-NO" sz="4000" kern="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br>
            <a:br>
              <a:rPr lang="nb-NO" sz="4000" kern="100" dirty="0">
                <a:effectLst/>
                <a:latin typeface="Calibri" panose="020F0502020204030204" pitchFamily="34" charset="0"/>
                <a:ea typeface="Times New Roman" panose="02020603050405020304" pitchFamily="18" charset="0"/>
                <a:cs typeface="Times New Roman" panose="02020603050405020304" pitchFamily="18" charset="0"/>
              </a:rPr>
            </a:br>
            <a:r>
              <a:rPr lang="nb-NO" sz="4000" kern="100" dirty="0">
                <a:effectLst/>
                <a:latin typeface="Calibri" panose="020F0502020204030204" pitchFamily="34" charset="0"/>
                <a:ea typeface="Times New Roman" panose="02020603050405020304" pitchFamily="18" charset="0"/>
                <a:cs typeface="Times New Roman" panose="02020603050405020304" pitchFamily="18" charset="0"/>
              </a:rPr>
              <a:t> </a:t>
            </a:r>
            <a:br>
              <a:rPr lang="nb-NO" sz="4000" kern="100" dirty="0">
                <a:effectLst/>
                <a:latin typeface="Calibri" panose="020F0502020204030204" pitchFamily="34" charset="0"/>
                <a:ea typeface="Times New Roman" panose="02020603050405020304" pitchFamily="18" charset="0"/>
                <a:cs typeface="Times New Roman" panose="02020603050405020304" pitchFamily="18" charset="0"/>
              </a:rPr>
            </a:br>
            <a:endParaRPr lang="nb-NO" sz="4000" dirty="0">
              <a:solidFill>
                <a:schemeClr val="tx1"/>
              </a:solidFill>
            </a:endParaRPr>
          </a:p>
        </p:txBody>
      </p:sp>
      <p:sp>
        <p:nvSpPr>
          <p:cNvPr id="3" name="Plassholder for bunntekst 2">
            <a:extLst>
              <a:ext uri="{FF2B5EF4-FFF2-40B4-BE49-F238E27FC236}">
                <a16:creationId xmlns:a16="http://schemas.microsoft.com/office/drawing/2014/main" id="{34235635-CBAA-DC7C-7548-16F7A468BE71}"/>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215493E3-6D64-950B-D16E-8E085D7DE390}"/>
              </a:ext>
            </a:extLst>
          </p:cNvPr>
          <p:cNvSpPr>
            <a:spLocks noGrp="1"/>
          </p:cNvSpPr>
          <p:nvPr>
            <p:ph type="sldNum" sz="quarter" idx="12"/>
          </p:nvPr>
        </p:nvSpPr>
        <p:spPr/>
        <p:txBody>
          <a:bodyPr/>
          <a:lstStyle/>
          <a:p>
            <a:fld id="{8F38CB8C-9F3F-4D9A-91AD-F1C485AF55CA}" type="slidenum">
              <a:rPr lang="nb-NO" smtClean="0"/>
              <a:pPr/>
              <a:t>16</a:t>
            </a:fld>
            <a:endParaRPr lang="nb-NO"/>
          </a:p>
        </p:txBody>
      </p:sp>
      <p:sp>
        <p:nvSpPr>
          <p:cNvPr id="6" name="TekstSylinder 5">
            <a:extLst>
              <a:ext uri="{FF2B5EF4-FFF2-40B4-BE49-F238E27FC236}">
                <a16:creationId xmlns:a16="http://schemas.microsoft.com/office/drawing/2014/main" id="{08367F2A-E7AD-1BC2-59DA-3D8D6BD6AE6E}"/>
              </a:ext>
            </a:extLst>
          </p:cNvPr>
          <p:cNvSpPr txBox="1"/>
          <p:nvPr/>
        </p:nvSpPr>
        <p:spPr>
          <a:xfrm>
            <a:off x="1226134" y="2286908"/>
            <a:ext cx="20051251" cy="14680942"/>
          </a:xfrm>
          <a:prstGeom prst="rect">
            <a:avLst/>
          </a:prstGeom>
          <a:noFill/>
        </p:spPr>
        <p:txBody>
          <a:bodyPr wrap="square">
            <a:spAutoFit/>
          </a:bodyPr>
          <a:lstStyle/>
          <a:p>
            <a:r>
              <a:rPr lang="nb-NO" sz="6000" dirty="0">
                <a:solidFill>
                  <a:schemeClr val="tx1"/>
                </a:solidFill>
              </a:rPr>
              <a:t>Spørsmålene det er nødvendig å stille er: </a:t>
            </a:r>
          </a:p>
          <a:p>
            <a:br>
              <a:rPr lang="nb-NO" sz="3600" dirty="0">
                <a:solidFill>
                  <a:schemeClr val="tx1"/>
                </a:solidFill>
              </a:rPr>
            </a:br>
            <a:r>
              <a:rPr lang="nb-NO" sz="4400" dirty="0">
                <a:solidFill>
                  <a:schemeClr val="tx1"/>
                </a:solidFill>
              </a:rPr>
              <a:t>- </a:t>
            </a:r>
            <a:r>
              <a:rPr lang="nb-NO" sz="4400" kern="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Utfordringsbilde med tanke på demografi. Når slår «eldre» tidevannet inn. Hva med oss- og verden utenfor?</a:t>
            </a:r>
            <a:br>
              <a:rPr lang="nb-NO" sz="4400" dirty="0">
                <a:solidFill>
                  <a:schemeClr val="tx1"/>
                </a:solidFill>
              </a:rPr>
            </a:br>
            <a:r>
              <a:rPr lang="nb-NO" sz="4400" dirty="0">
                <a:solidFill>
                  <a:schemeClr val="tx1"/>
                </a:solidFill>
              </a:rPr>
              <a:t>- </a:t>
            </a:r>
            <a:r>
              <a:rPr lang="nb-NO" sz="4400" kern="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Utvikling- hva har vi gjort og hva bør vi gjøre. </a:t>
            </a:r>
            <a:br>
              <a:rPr lang="nb-NO" sz="4400" dirty="0">
                <a:solidFill>
                  <a:schemeClr val="tx1"/>
                </a:solidFill>
              </a:rPr>
            </a:br>
            <a:r>
              <a:rPr lang="nb-NO" sz="4400" dirty="0">
                <a:solidFill>
                  <a:schemeClr val="tx1"/>
                </a:solidFill>
              </a:rPr>
              <a:t>- </a:t>
            </a:r>
            <a:r>
              <a:rPr lang="nb-NO" sz="4400" kern="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Hvordan rigge best mulig for kompetente og myndiggjorte medarbeidere? </a:t>
            </a:r>
            <a:br>
              <a:rPr lang="nb-NO" sz="4400" kern="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br>
            <a:r>
              <a:rPr lang="nb-NO" sz="4400" kern="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Det er forvente et g</a:t>
            </a:r>
            <a:r>
              <a:rPr lang="nb-NO" sz="4400" dirty="0">
                <a:solidFill>
                  <a:schemeClr val="tx1"/>
                </a:solidFill>
              </a:rPr>
              <a:t>ap mellom krav/ forventninger og det vi kan gi av tjenester- Hvordan løser vi dette?</a:t>
            </a:r>
          </a:p>
          <a:p>
            <a:r>
              <a:rPr lang="nb-NO" sz="4400" dirty="0"/>
              <a:t>- </a:t>
            </a:r>
            <a:r>
              <a:rPr lang="nb-NO" sz="4400" kern="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Hva er det å hente på velferdsteknologi for </a:t>
            </a:r>
            <a:r>
              <a:rPr lang="nb-NO" sz="4400" kern="1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tjenesten </a:t>
            </a:r>
            <a:r>
              <a:rPr lang="nb-NO" sz="4400" kern="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og trygghetsskapende teknologi for befolkning? </a:t>
            </a:r>
          </a:p>
          <a:p>
            <a:r>
              <a:rPr lang="nb-NO" sz="4400" kern="100" dirty="0">
                <a:latin typeface="Calibri" panose="020F0502020204030204" pitchFamily="34" charset="0"/>
                <a:cs typeface="Times New Roman" panose="02020603050405020304" pitchFamily="18" charset="0"/>
              </a:rPr>
              <a:t>- Boliger og bygningsmasse- Står det i stil til demografi?</a:t>
            </a:r>
          </a:p>
          <a:p>
            <a:r>
              <a:rPr lang="nb-NO" sz="4400" kern="100" dirty="0">
                <a:latin typeface="Calibri" panose="020F0502020204030204" pitchFamily="34" charset="0"/>
                <a:cs typeface="Times New Roman" panose="02020603050405020304" pitchFamily="18" charset="0"/>
              </a:rPr>
              <a:t>- Hvordan kan pårørende og frivillige være en god ressurs? </a:t>
            </a:r>
          </a:p>
          <a:p>
            <a:r>
              <a:rPr lang="nb-NO" sz="4400" kern="100" dirty="0">
                <a:latin typeface="Calibri" panose="020F0502020204030204" pitchFamily="34" charset="0"/>
                <a:cs typeface="Times New Roman" panose="02020603050405020304" pitchFamily="18" charset="0"/>
              </a:rPr>
              <a:t>- Hvilke forebyggende tiltak bør utvikles videre. </a:t>
            </a:r>
          </a:p>
          <a:p>
            <a:r>
              <a:rPr lang="nb-NO" sz="4400" kern="100" dirty="0">
                <a:solidFill>
                  <a:schemeClr val="tx1"/>
                </a:solidFill>
                <a:latin typeface="Calibri" panose="020F0502020204030204" pitchFamily="34" charset="0"/>
                <a:cs typeface="Times New Roman" panose="02020603050405020304" pitchFamily="18" charset="0"/>
              </a:rPr>
              <a:t>- Norefjell</a:t>
            </a:r>
            <a:endParaRPr lang="nb-NO" sz="4400" dirty="0">
              <a:solidFill>
                <a:schemeClr val="tx1"/>
              </a:solidFill>
            </a:endParaRPr>
          </a:p>
          <a:p>
            <a:endParaRPr lang="nb-NO" dirty="0"/>
          </a:p>
          <a:p>
            <a:endParaRPr lang="nb-NO" dirty="0"/>
          </a:p>
          <a:p>
            <a:endParaRPr lang="nb-NO" dirty="0"/>
          </a:p>
          <a:p>
            <a:endParaRPr lang="nb-NO" dirty="0"/>
          </a:p>
          <a:p>
            <a:endParaRPr lang="nb-NO" dirty="0"/>
          </a:p>
          <a:p>
            <a:endParaRPr lang="nb-NO" dirty="0"/>
          </a:p>
          <a:p>
            <a:endParaRPr lang="nb-NO" dirty="0"/>
          </a:p>
          <a:p>
            <a:endParaRPr lang="nb-NO" dirty="0"/>
          </a:p>
          <a:p>
            <a:endParaRPr lang="nb-NO" dirty="0"/>
          </a:p>
        </p:txBody>
      </p:sp>
    </p:spTree>
    <p:extLst>
      <p:ext uri="{BB962C8B-B14F-4D97-AF65-F5344CB8AC3E}">
        <p14:creationId xmlns:p14="http://schemas.microsoft.com/office/powerpoint/2010/main" val="18113166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098EF84-04B2-C203-7CD7-85038F12554E}"/>
              </a:ext>
            </a:extLst>
          </p:cNvPr>
          <p:cNvSpPr>
            <a:spLocks noGrp="1"/>
          </p:cNvSpPr>
          <p:nvPr>
            <p:ph type="title"/>
          </p:nvPr>
        </p:nvSpPr>
        <p:spPr>
          <a:xfrm>
            <a:off x="1226134" y="2286908"/>
            <a:ext cx="18524906" cy="9325972"/>
          </a:xfrm>
        </p:spPr>
        <p:txBody>
          <a:bodyPr/>
          <a:lstStyle/>
          <a:p>
            <a:br>
              <a:rPr lang="nb-NO" sz="3200" kern="100" dirty="0">
                <a:effectLst/>
                <a:latin typeface="Calibri" panose="020F0502020204030204" pitchFamily="34" charset="0"/>
                <a:ea typeface="Times New Roman" panose="02020603050405020304" pitchFamily="18" charset="0"/>
                <a:cs typeface="Times New Roman" panose="02020603050405020304" pitchFamily="18" charset="0"/>
              </a:rPr>
            </a:br>
            <a:r>
              <a:rPr lang="nb-NO" sz="3200" kern="100" dirty="0">
                <a:effectLst/>
                <a:latin typeface="Calibri" panose="020F0502020204030204" pitchFamily="34" charset="0"/>
                <a:ea typeface="Times New Roman" panose="02020603050405020304" pitchFamily="18" charset="0"/>
                <a:cs typeface="Times New Roman" panose="02020603050405020304" pitchFamily="18" charset="0"/>
              </a:rPr>
              <a:t> </a:t>
            </a:r>
            <a:br>
              <a:rPr lang="nb-NO" sz="3200" kern="100" dirty="0">
                <a:effectLst/>
                <a:latin typeface="Calibri" panose="020F0502020204030204" pitchFamily="34" charset="0"/>
                <a:ea typeface="Times New Roman" panose="02020603050405020304" pitchFamily="18" charset="0"/>
                <a:cs typeface="Times New Roman" panose="02020603050405020304" pitchFamily="18" charset="0"/>
              </a:rPr>
            </a:br>
            <a:r>
              <a:rPr lang="nb-NO" sz="4000" kern="100" dirty="0">
                <a:effectLst/>
                <a:latin typeface="Calibri" panose="020F0502020204030204" pitchFamily="34" charset="0"/>
                <a:ea typeface="Times New Roman" panose="02020603050405020304" pitchFamily="18" charset="0"/>
                <a:cs typeface="Times New Roman" panose="02020603050405020304" pitchFamily="18" charset="0"/>
              </a:rPr>
              <a:t>. </a:t>
            </a:r>
            <a:br>
              <a:rPr lang="nb-NO" sz="1800" kern="100" dirty="0">
                <a:effectLst/>
                <a:latin typeface="Calibri" panose="020F0502020204030204" pitchFamily="34" charset="0"/>
                <a:ea typeface="Times New Roman" panose="02020603050405020304" pitchFamily="18" charset="0"/>
                <a:cs typeface="Times New Roman" panose="02020603050405020304" pitchFamily="18" charset="0"/>
              </a:rPr>
            </a:br>
            <a:endParaRPr lang="nb-NO" sz="4400" dirty="0"/>
          </a:p>
        </p:txBody>
      </p:sp>
      <p:sp>
        <p:nvSpPr>
          <p:cNvPr id="3" name="Plassholder for bunntekst 2">
            <a:extLst>
              <a:ext uri="{FF2B5EF4-FFF2-40B4-BE49-F238E27FC236}">
                <a16:creationId xmlns:a16="http://schemas.microsoft.com/office/drawing/2014/main" id="{34235635-CBAA-DC7C-7548-16F7A468BE71}"/>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215493E3-6D64-950B-D16E-8E085D7DE390}"/>
              </a:ext>
            </a:extLst>
          </p:cNvPr>
          <p:cNvSpPr>
            <a:spLocks noGrp="1"/>
          </p:cNvSpPr>
          <p:nvPr>
            <p:ph type="sldNum" sz="quarter" idx="12"/>
          </p:nvPr>
        </p:nvSpPr>
        <p:spPr/>
        <p:txBody>
          <a:bodyPr/>
          <a:lstStyle/>
          <a:p>
            <a:fld id="{8F38CB8C-9F3F-4D9A-91AD-F1C485AF55CA}" type="slidenum">
              <a:rPr lang="nb-NO" smtClean="0"/>
              <a:pPr/>
              <a:t>17</a:t>
            </a:fld>
            <a:endParaRPr lang="nb-NO"/>
          </a:p>
        </p:txBody>
      </p:sp>
      <p:graphicFrame>
        <p:nvGraphicFramePr>
          <p:cNvPr id="5" name="Tabell 4">
            <a:extLst>
              <a:ext uri="{FF2B5EF4-FFF2-40B4-BE49-F238E27FC236}">
                <a16:creationId xmlns:a16="http://schemas.microsoft.com/office/drawing/2014/main" id="{87C77CA1-E091-5DC7-39DE-A9901B4926A7}"/>
              </a:ext>
            </a:extLst>
          </p:cNvPr>
          <p:cNvGraphicFramePr>
            <a:graphicFrameLocks noGrp="1"/>
          </p:cNvGraphicFramePr>
          <p:nvPr>
            <p:extLst>
              <p:ext uri="{D42A27DB-BD31-4B8C-83A1-F6EECF244321}">
                <p14:modId xmlns:p14="http://schemas.microsoft.com/office/powerpoint/2010/main" val="105246017"/>
              </p:ext>
            </p:extLst>
          </p:nvPr>
        </p:nvGraphicFramePr>
        <p:xfrm>
          <a:off x="2044584" y="2347689"/>
          <a:ext cx="19668567" cy="9856786"/>
        </p:xfrm>
        <a:graphic>
          <a:graphicData uri="http://schemas.openxmlformats.org/drawingml/2006/table">
            <a:tbl>
              <a:tblPr firstRow="1" firstCol="1" bandRow="1">
                <a:tableStyleId>{5C22544A-7EE6-4342-B048-85BDC9FD1C3A}</a:tableStyleId>
              </a:tblPr>
              <a:tblGrid>
                <a:gridCol w="2786296">
                  <a:extLst>
                    <a:ext uri="{9D8B030D-6E8A-4147-A177-3AD203B41FA5}">
                      <a16:colId xmlns:a16="http://schemas.microsoft.com/office/drawing/2014/main" val="1111693427"/>
                    </a:ext>
                  </a:extLst>
                </a:gridCol>
                <a:gridCol w="374543">
                  <a:extLst>
                    <a:ext uri="{9D8B030D-6E8A-4147-A177-3AD203B41FA5}">
                      <a16:colId xmlns:a16="http://schemas.microsoft.com/office/drawing/2014/main" val="1624028732"/>
                    </a:ext>
                  </a:extLst>
                </a:gridCol>
                <a:gridCol w="374543">
                  <a:extLst>
                    <a:ext uri="{9D8B030D-6E8A-4147-A177-3AD203B41FA5}">
                      <a16:colId xmlns:a16="http://schemas.microsoft.com/office/drawing/2014/main" val="1939748849"/>
                    </a:ext>
                  </a:extLst>
                </a:gridCol>
                <a:gridCol w="374543">
                  <a:extLst>
                    <a:ext uri="{9D8B030D-6E8A-4147-A177-3AD203B41FA5}">
                      <a16:colId xmlns:a16="http://schemas.microsoft.com/office/drawing/2014/main" val="430655685"/>
                    </a:ext>
                  </a:extLst>
                </a:gridCol>
                <a:gridCol w="374543">
                  <a:extLst>
                    <a:ext uri="{9D8B030D-6E8A-4147-A177-3AD203B41FA5}">
                      <a16:colId xmlns:a16="http://schemas.microsoft.com/office/drawing/2014/main" val="1774865359"/>
                    </a:ext>
                  </a:extLst>
                </a:gridCol>
                <a:gridCol w="374543">
                  <a:extLst>
                    <a:ext uri="{9D8B030D-6E8A-4147-A177-3AD203B41FA5}">
                      <a16:colId xmlns:a16="http://schemas.microsoft.com/office/drawing/2014/main" val="2211029360"/>
                    </a:ext>
                  </a:extLst>
                </a:gridCol>
                <a:gridCol w="374543">
                  <a:extLst>
                    <a:ext uri="{9D8B030D-6E8A-4147-A177-3AD203B41FA5}">
                      <a16:colId xmlns:a16="http://schemas.microsoft.com/office/drawing/2014/main" val="2477612704"/>
                    </a:ext>
                  </a:extLst>
                </a:gridCol>
                <a:gridCol w="14635013">
                  <a:extLst>
                    <a:ext uri="{9D8B030D-6E8A-4147-A177-3AD203B41FA5}">
                      <a16:colId xmlns:a16="http://schemas.microsoft.com/office/drawing/2014/main" val="50545163"/>
                    </a:ext>
                  </a:extLst>
                </a:gridCol>
              </a:tblGrid>
              <a:tr h="1398494">
                <a:tc gridSpan="7">
                  <a:txBody>
                    <a:bodyPr/>
                    <a:lstStyle/>
                    <a:p>
                      <a:pPr algn="ctr"/>
                      <a:r>
                        <a:rPr lang="nb-NO" sz="4800" dirty="0">
                          <a:effectLst/>
                        </a:rPr>
                        <a:t>7. Trinn</a:t>
                      </a:r>
                      <a:endParaRPr lang="nb-NO" sz="4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a:txBody>
                    <a:bodyPr/>
                    <a:lstStyle/>
                    <a:p>
                      <a:r>
                        <a:rPr lang="nb-NO" sz="4000" dirty="0">
                          <a:solidFill>
                            <a:schemeClr val="tx1"/>
                          </a:solidFill>
                          <a:effectLst/>
                        </a:rPr>
                        <a:t>Skjermet enhet på sykehjem.</a:t>
                      </a:r>
                    </a:p>
                    <a:p>
                      <a:r>
                        <a:rPr lang="nb-NO" sz="4000" dirty="0">
                          <a:effectLst/>
                        </a:rPr>
                        <a:t> </a:t>
                      </a:r>
                      <a:endParaRPr lang="nb-NO" sz="4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8706991"/>
                  </a:ext>
                </a:extLst>
              </a:tr>
              <a:tr h="1465822">
                <a:tc gridSpan="6">
                  <a:txBody>
                    <a:bodyPr/>
                    <a:lstStyle/>
                    <a:p>
                      <a:pPr algn="ctr"/>
                      <a:r>
                        <a:rPr lang="nb-NO" sz="4800" dirty="0">
                          <a:effectLst/>
                        </a:rPr>
                        <a:t>6. Trinn</a:t>
                      </a:r>
                      <a:endParaRPr lang="nb-NO" sz="4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gridSpan="2">
                  <a:txBody>
                    <a:bodyPr/>
                    <a:lstStyle/>
                    <a:p>
                      <a:r>
                        <a:rPr lang="nb-NO" sz="4000" dirty="0">
                          <a:effectLst/>
                        </a:rPr>
                        <a:t>Langtidsplass på sykehjem.  </a:t>
                      </a:r>
                    </a:p>
                    <a:p>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nb-NO"/>
                    </a:p>
                  </a:txBody>
                  <a:tcPr/>
                </a:tc>
                <a:extLst>
                  <a:ext uri="{0D108BD9-81ED-4DB2-BD59-A6C34878D82A}">
                    <a16:rowId xmlns:a16="http://schemas.microsoft.com/office/drawing/2014/main" val="2169948364"/>
                  </a:ext>
                </a:extLst>
              </a:tr>
              <a:tr h="1398494">
                <a:tc gridSpan="5">
                  <a:txBody>
                    <a:bodyPr/>
                    <a:lstStyle/>
                    <a:p>
                      <a:pPr algn="ctr"/>
                      <a:r>
                        <a:rPr lang="nb-NO" sz="4800" dirty="0">
                          <a:effectLst/>
                        </a:rPr>
                        <a:t>5. Trinn</a:t>
                      </a:r>
                      <a:endParaRPr lang="nb-NO" sz="4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gridSpan="3">
                  <a:txBody>
                    <a:bodyPr/>
                    <a:lstStyle/>
                    <a:p>
                      <a:r>
                        <a:rPr lang="nb-NO" sz="4000" dirty="0">
                          <a:effectLst/>
                        </a:rPr>
                        <a:t>Korttidsopphold på sykehjem.</a:t>
                      </a:r>
                    </a:p>
                  </a:txBody>
                  <a:tcPr marL="68580" marR="68580" marT="0" marB="0"/>
                </a:tc>
                <a:tc hMerge="1">
                  <a:txBody>
                    <a:bodyPr/>
                    <a:lstStyle/>
                    <a:p>
                      <a:endParaRPr lang="nb-NO"/>
                    </a:p>
                  </a:txBody>
                  <a:tcPr/>
                </a:tc>
                <a:tc hMerge="1">
                  <a:txBody>
                    <a:bodyPr/>
                    <a:lstStyle/>
                    <a:p>
                      <a:endParaRPr lang="nb-NO"/>
                    </a:p>
                  </a:txBody>
                  <a:tcPr/>
                </a:tc>
                <a:extLst>
                  <a:ext uri="{0D108BD9-81ED-4DB2-BD59-A6C34878D82A}">
                    <a16:rowId xmlns:a16="http://schemas.microsoft.com/office/drawing/2014/main" val="4094428536"/>
                  </a:ext>
                </a:extLst>
              </a:tr>
              <a:tr h="1398494">
                <a:tc gridSpan="4">
                  <a:txBody>
                    <a:bodyPr/>
                    <a:lstStyle/>
                    <a:p>
                      <a:pPr algn="ctr"/>
                      <a:r>
                        <a:rPr lang="nb-NO" sz="4800" dirty="0">
                          <a:effectLst/>
                        </a:rPr>
                        <a:t>4. Trinn</a:t>
                      </a:r>
                      <a:endParaRPr lang="nb-NO" sz="4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nb-NO"/>
                    </a:p>
                  </a:txBody>
                  <a:tcPr/>
                </a:tc>
                <a:tc hMerge="1">
                  <a:txBody>
                    <a:bodyPr/>
                    <a:lstStyle/>
                    <a:p>
                      <a:endParaRPr lang="nb-NO"/>
                    </a:p>
                  </a:txBody>
                  <a:tcPr/>
                </a:tc>
                <a:tc hMerge="1">
                  <a:txBody>
                    <a:bodyPr/>
                    <a:lstStyle/>
                    <a:p>
                      <a:endParaRPr lang="nb-NO"/>
                    </a:p>
                  </a:txBody>
                  <a:tcPr/>
                </a:tc>
                <a:tc gridSpan="4">
                  <a:txBody>
                    <a:bodyPr/>
                    <a:lstStyle/>
                    <a:p>
                      <a:r>
                        <a:rPr lang="nb-NO" sz="4000" dirty="0" err="1">
                          <a:effectLst/>
                        </a:rPr>
                        <a:t>Salsteinsodden</a:t>
                      </a:r>
                      <a:r>
                        <a:rPr lang="nb-NO" sz="4000" dirty="0">
                          <a:effectLst/>
                        </a:rPr>
                        <a:t> omsorgsbolig. Lokalisert tett opp mot bemanning.</a:t>
                      </a:r>
                    </a:p>
                    <a:p>
                      <a:r>
                        <a:rPr lang="nb-NO" sz="1200" dirty="0">
                          <a:effectLst/>
                        </a:rPr>
                        <a:t> </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nb-NO"/>
                    </a:p>
                  </a:txBody>
                  <a:tcPr/>
                </a:tc>
                <a:tc hMerge="1">
                  <a:txBody>
                    <a:bodyPr/>
                    <a:lstStyle/>
                    <a:p>
                      <a:endParaRPr lang="nb-NO"/>
                    </a:p>
                  </a:txBody>
                  <a:tcPr/>
                </a:tc>
                <a:tc hMerge="1">
                  <a:txBody>
                    <a:bodyPr/>
                    <a:lstStyle/>
                    <a:p>
                      <a:endParaRPr lang="nb-NO"/>
                    </a:p>
                  </a:txBody>
                  <a:tcPr/>
                </a:tc>
                <a:extLst>
                  <a:ext uri="{0D108BD9-81ED-4DB2-BD59-A6C34878D82A}">
                    <a16:rowId xmlns:a16="http://schemas.microsoft.com/office/drawing/2014/main" val="2264373854"/>
                  </a:ext>
                </a:extLst>
              </a:tr>
              <a:tr h="1398494">
                <a:tc gridSpan="3">
                  <a:txBody>
                    <a:bodyPr/>
                    <a:lstStyle/>
                    <a:p>
                      <a:pPr algn="ctr"/>
                      <a:r>
                        <a:rPr lang="nb-NO" sz="4800" dirty="0">
                          <a:effectLst/>
                        </a:rPr>
                        <a:t>3. Trinn</a:t>
                      </a:r>
                      <a:endParaRPr lang="nb-NO" sz="4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nb-NO"/>
                    </a:p>
                  </a:txBody>
                  <a:tcPr/>
                </a:tc>
                <a:tc hMerge="1">
                  <a:txBody>
                    <a:bodyPr/>
                    <a:lstStyle/>
                    <a:p>
                      <a:endParaRPr lang="nb-NO"/>
                    </a:p>
                  </a:txBody>
                  <a:tcPr/>
                </a:tc>
                <a:tc gridSpan="5">
                  <a:txBody>
                    <a:bodyPr/>
                    <a:lstStyle/>
                    <a:p>
                      <a:r>
                        <a:rPr lang="nb-NO" sz="4000" dirty="0">
                          <a:effectLst/>
                        </a:rPr>
                        <a:t>Tilrettelagt bolig. Bolig tilrettelagt for leietakere med blant annet nedsatt bevegelsesevne.</a:t>
                      </a:r>
                      <a:endParaRPr lang="nb-NO" sz="4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extLst>
                  <a:ext uri="{0D108BD9-81ED-4DB2-BD59-A6C34878D82A}">
                    <a16:rowId xmlns:a16="http://schemas.microsoft.com/office/drawing/2014/main" val="3077489685"/>
                  </a:ext>
                </a:extLst>
              </a:tr>
              <a:tr h="1398494">
                <a:tc gridSpan="2">
                  <a:txBody>
                    <a:bodyPr/>
                    <a:lstStyle/>
                    <a:p>
                      <a:pPr algn="ctr"/>
                      <a:r>
                        <a:rPr lang="nb-NO" sz="4800" dirty="0">
                          <a:effectLst/>
                        </a:rPr>
                        <a:t>2. Trinn</a:t>
                      </a:r>
                      <a:endParaRPr lang="nb-NO" sz="4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nb-NO"/>
                    </a:p>
                  </a:txBody>
                  <a:tcPr/>
                </a:tc>
                <a:tc gridSpan="6">
                  <a:txBody>
                    <a:bodyPr/>
                    <a:lstStyle/>
                    <a:p>
                      <a:r>
                        <a:rPr lang="nb-NO" sz="4000" dirty="0">
                          <a:effectLst/>
                        </a:rPr>
                        <a:t>Praktisk bistand (hjemmehjelp), hverdagsrehabilitering, hjemmesykepleie, personlig assistent og BPA.</a:t>
                      </a:r>
                      <a:endParaRPr lang="nb-NO" sz="4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extLst>
                  <a:ext uri="{0D108BD9-81ED-4DB2-BD59-A6C34878D82A}">
                    <a16:rowId xmlns:a16="http://schemas.microsoft.com/office/drawing/2014/main" val="3915756818"/>
                  </a:ext>
                </a:extLst>
              </a:tr>
              <a:tr h="1398494">
                <a:tc>
                  <a:txBody>
                    <a:bodyPr/>
                    <a:lstStyle/>
                    <a:p>
                      <a:pPr algn="ctr"/>
                      <a:r>
                        <a:rPr lang="nb-NO" sz="4800" dirty="0">
                          <a:effectLst/>
                        </a:rPr>
                        <a:t>1. Trinn</a:t>
                      </a:r>
                      <a:endParaRPr lang="nb-NO" sz="4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7">
                  <a:txBody>
                    <a:bodyPr/>
                    <a:lstStyle/>
                    <a:p>
                      <a:r>
                        <a:rPr lang="nb-NO" sz="4000" dirty="0">
                          <a:effectLst/>
                        </a:rPr>
                        <a:t>Aktiv og trygg hverdag. Trygghetsalarm. Dagtilbud til eldre/demente. Hjelpemidler/velferdsteknologi. Fritidskontakt. Matombringing. </a:t>
                      </a:r>
                      <a:endParaRPr lang="nb-NO" sz="4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extLst>
                  <a:ext uri="{0D108BD9-81ED-4DB2-BD59-A6C34878D82A}">
                    <a16:rowId xmlns:a16="http://schemas.microsoft.com/office/drawing/2014/main" val="1082678352"/>
                  </a:ext>
                </a:extLst>
              </a:tr>
            </a:tbl>
          </a:graphicData>
        </a:graphic>
      </p:graphicFrame>
      <p:sp>
        <p:nvSpPr>
          <p:cNvPr id="6" name="Rectangle 1">
            <a:extLst>
              <a:ext uri="{FF2B5EF4-FFF2-40B4-BE49-F238E27FC236}">
                <a16:creationId xmlns:a16="http://schemas.microsoft.com/office/drawing/2014/main" id="{5AA44E3C-147E-DC2C-7A30-12E9C4E9BED3}"/>
              </a:ext>
            </a:extLst>
          </p:cNvPr>
          <p:cNvSpPr>
            <a:spLocks noChangeArrowheads="1"/>
          </p:cNvSpPr>
          <p:nvPr/>
        </p:nvSpPr>
        <p:spPr bwMode="auto">
          <a:xfrm>
            <a:off x="-21537370" y="6672263"/>
            <a:ext cx="79799631" cy="849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nb-NO"/>
          </a:p>
        </p:txBody>
      </p:sp>
    </p:spTree>
    <p:extLst>
      <p:ext uri="{BB962C8B-B14F-4D97-AF65-F5344CB8AC3E}">
        <p14:creationId xmlns:p14="http://schemas.microsoft.com/office/powerpoint/2010/main" val="38187495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098EF84-04B2-C203-7CD7-85038F12554E}"/>
              </a:ext>
            </a:extLst>
          </p:cNvPr>
          <p:cNvSpPr>
            <a:spLocks noGrp="1"/>
          </p:cNvSpPr>
          <p:nvPr>
            <p:ph type="title"/>
          </p:nvPr>
        </p:nvSpPr>
        <p:spPr>
          <a:xfrm>
            <a:off x="1226134" y="2286908"/>
            <a:ext cx="18524906" cy="9325972"/>
          </a:xfrm>
        </p:spPr>
        <p:txBody>
          <a:bodyPr/>
          <a:lstStyle/>
          <a:p>
            <a:br>
              <a:rPr lang="nb-NO" sz="4400" kern="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br>
            <a:r>
              <a:rPr lang="nb-NO" sz="4400" kern="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br>
              <a:rPr lang="nb-NO" sz="4400" kern="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br>
            <a:br>
              <a:rPr lang="nb-NO" sz="5400" kern="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br>
            <a:br>
              <a:rPr lang="nb-NO" sz="4400" dirty="0">
                <a:solidFill>
                  <a:schemeClr val="tx1"/>
                </a:solidFill>
              </a:rPr>
            </a:br>
            <a:br>
              <a:rPr lang="nb-NO" sz="4400" dirty="0">
                <a:solidFill>
                  <a:schemeClr val="tx1"/>
                </a:solidFill>
              </a:rPr>
            </a:br>
            <a:br>
              <a:rPr lang="nb-NO" sz="4400" dirty="0">
                <a:solidFill>
                  <a:schemeClr val="tx1"/>
                </a:solidFill>
              </a:rPr>
            </a:br>
            <a:endParaRPr lang="nb-NO" sz="4400" dirty="0">
              <a:solidFill>
                <a:schemeClr val="tx1"/>
              </a:solidFill>
            </a:endParaRPr>
          </a:p>
        </p:txBody>
      </p:sp>
      <p:sp>
        <p:nvSpPr>
          <p:cNvPr id="3" name="Plassholder for bunntekst 2">
            <a:extLst>
              <a:ext uri="{FF2B5EF4-FFF2-40B4-BE49-F238E27FC236}">
                <a16:creationId xmlns:a16="http://schemas.microsoft.com/office/drawing/2014/main" id="{34235635-CBAA-DC7C-7548-16F7A468BE71}"/>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215493E3-6D64-950B-D16E-8E085D7DE390}"/>
              </a:ext>
            </a:extLst>
          </p:cNvPr>
          <p:cNvSpPr>
            <a:spLocks noGrp="1"/>
          </p:cNvSpPr>
          <p:nvPr>
            <p:ph type="sldNum" sz="quarter" idx="12"/>
          </p:nvPr>
        </p:nvSpPr>
        <p:spPr/>
        <p:txBody>
          <a:bodyPr/>
          <a:lstStyle/>
          <a:p>
            <a:fld id="{8F38CB8C-9F3F-4D9A-91AD-F1C485AF55CA}" type="slidenum">
              <a:rPr lang="nb-NO" smtClean="0"/>
              <a:pPr/>
              <a:t>18</a:t>
            </a:fld>
            <a:endParaRPr lang="nb-NO"/>
          </a:p>
        </p:txBody>
      </p:sp>
      <p:pic>
        <p:nvPicPr>
          <p:cNvPr id="1026" name="Picture 2" descr="Innsatstrappa - Ålesund kommune">
            <a:extLst>
              <a:ext uri="{FF2B5EF4-FFF2-40B4-BE49-F238E27FC236}">
                <a16:creationId xmlns:a16="http://schemas.microsoft.com/office/drawing/2014/main" id="{00912CC9-49FB-3A76-5564-A5FDFDF9EC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355" y="710192"/>
            <a:ext cx="23633722" cy="11704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02961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098EF84-04B2-C203-7CD7-85038F12554E}"/>
              </a:ext>
            </a:extLst>
          </p:cNvPr>
          <p:cNvSpPr>
            <a:spLocks noGrp="1"/>
          </p:cNvSpPr>
          <p:nvPr>
            <p:ph type="title"/>
          </p:nvPr>
        </p:nvSpPr>
        <p:spPr>
          <a:xfrm>
            <a:off x="1226134" y="2286908"/>
            <a:ext cx="18524906" cy="9325972"/>
          </a:xfrm>
        </p:spPr>
        <p:txBody>
          <a:bodyPr/>
          <a:lstStyle/>
          <a:p>
            <a:br>
              <a:rPr lang="nb-NO" sz="4400" kern="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br>
            <a:r>
              <a:rPr lang="nb-NO" sz="4400" kern="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br>
              <a:rPr lang="nb-NO" sz="4400" kern="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br>
            <a:br>
              <a:rPr lang="nb-NO" sz="5400" kern="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br>
            <a:br>
              <a:rPr lang="nb-NO" sz="4400" dirty="0">
                <a:solidFill>
                  <a:schemeClr val="tx1"/>
                </a:solidFill>
              </a:rPr>
            </a:br>
            <a:br>
              <a:rPr lang="nb-NO" sz="4400" dirty="0">
                <a:solidFill>
                  <a:schemeClr val="tx1"/>
                </a:solidFill>
              </a:rPr>
            </a:br>
            <a:br>
              <a:rPr lang="nb-NO" sz="4400" dirty="0">
                <a:solidFill>
                  <a:schemeClr val="tx1"/>
                </a:solidFill>
              </a:rPr>
            </a:br>
            <a:endParaRPr lang="nb-NO" sz="4400" dirty="0">
              <a:solidFill>
                <a:schemeClr val="tx1"/>
              </a:solidFill>
            </a:endParaRPr>
          </a:p>
        </p:txBody>
      </p:sp>
      <p:sp>
        <p:nvSpPr>
          <p:cNvPr id="3" name="Plassholder for bunntekst 2">
            <a:extLst>
              <a:ext uri="{FF2B5EF4-FFF2-40B4-BE49-F238E27FC236}">
                <a16:creationId xmlns:a16="http://schemas.microsoft.com/office/drawing/2014/main" id="{34235635-CBAA-DC7C-7548-16F7A468BE71}"/>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215493E3-6D64-950B-D16E-8E085D7DE390}"/>
              </a:ext>
            </a:extLst>
          </p:cNvPr>
          <p:cNvSpPr>
            <a:spLocks noGrp="1"/>
          </p:cNvSpPr>
          <p:nvPr>
            <p:ph type="sldNum" sz="quarter" idx="12"/>
          </p:nvPr>
        </p:nvSpPr>
        <p:spPr/>
        <p:txBody>
          <a:bodyPr/>
          <a:lstStyle/>
          <a:p>
            <a:fld id="{8F38CB8C-9F3F-4D9A-91AD-F1C485AF55CA}" type="slidenum">
              <a:rPr lang="nb-NO" smtClean="0"/>
              <a:pPr/>
              <a:t>19</a:t>
            </a:fld>
            <a:endParaRPr lang="nb-NO"/>
          </a:p>
        </p:txBody>
      </p:sp>
      <p:pic>
        <p:nvPicPr>
          <p:cNvPr id="8" name="Bilde 7" descr="Et bilde som inneholder tekst, skjermbilde, diagram, Parallell&#10;&#10;Automatisk generert beskrivelse">
            <a:extLst>
              <a:ext uri="{FF2B5EF4-FFF2-40B4-BE49-F238E27FC236}">
                <a16:creationId xmlns:a16="http://schemas.microsoft.com/office/drawing/2014/main" id="{28D52D45-7EC3-3649-EFE1-3E87F08C26D3}"/>
              </a:ext>
            </a:extLst>
          </p:cNvPr>
          <p:cNvPicPr>
            <a:picLocks noChangeAspect="1"/>
          </p:cNvPicPr>
          <p:nvPr/>
        </p:nvPicPr>
        <p:blipFill>
          <a:blip r:embed="rId3"/>
          <a:stretch>
            <a:fillRect/>
          </a:stretch>
        </p:blipFill>
        <p:spPr>
          <a:xfrm>
            <a:off x="2567355" y="1167466"/>
            <a:ext cx="20588924" cy="11176933"/>
          </a:xfrm>
          <a:prstGeom prst="rect">
            <a:avLst/>
          </a:prstGeom>
        </p:spPr>
      </p:pic>
    </p:spTree>
    <p:extLst>
      <p:ext uri="{BB962C8B-B14F-4D97-AF65-F5344CB8AC3E}">
        <p14:creationId xmlns:p14="http://schemas.microsoft.com/office/powerpoint/2010/main" val="2263769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098EF84-04B2-C203-7CD7-85038F12554E}"/>
              </a:ext>
            </a:extLst>
          </p:cNvPr>
          <p:cNvSpPr>
            <a:spLocks noGrp="1"/>
          </p:cNvSpPr>
          <p:nvPr>
            <p:ph type="title"/>
          </p:nvPr>
        </p:nvSpPr>
        <p:spPr>
          <a:xfrm>
            <a:off x="1226134" y="2180492"/>
            <a:ext cx="19378346" cy="9432388"/>
          </a:xfrm>
        </p:spPr>
        <p:txBody>
          <a:bodyPr/>
          <a:lstStyle/>
          <a:p>
            <a:r>
              <a:rPr lang="nb-NO" sz="7200" b="1" dirty="0">
                <a:solidFill>
                  <a:schemeClr val="tx1"/>
                </a:solidFill>
              </a:rPr>
              <a:t>Den største virksomheten i Krødsherad kommune og er inndelt i følgende avdelinger: </a:t>
            </a:r>
            <a:br>
              <a:rPr lang="nb-NO" sz="7200" b="1" dirty="0">
                <a:solidFill>
                  <a:schemeClr val="tx1"/>
                </a:solidFill>
              </a:rPr>
            </a:br>
            <a:br>
              <a:rPr lang="nb-NO" sz="6600" b="1" dirty="0">
                <a:solidFill>
                  <a:schemeClr val="tx1"/>
                </a:solidFill>
              </a:rPr>
            </a:br>
            <a:r>
              <a:rPr lang="nb-NO" sz="6600" b="1" dirty="0">
                <a:solidFill>
                  <a:schemeClr val="tx1"/>
                </a:solidFill>
              </a:rPr>
              <a:t>- Kjøkken og Renhold</a:t>
            </a:r>
            <a:br>
              <a:rPr lang="nb-NO" sz="6600" b="1" dirty="0">
                <a:solidFill>
                  <a:schemeClr val="tx1"/>
                </a:solidFill>
              </a:rPr>
            </a:br>
            <a:r>
              <a:rPr lang="nb-NO" sz="6600" b="1" dirty="0">
                <a:solidFill>
                  <a:schemeClr val="tx1"/>
                </a:solidFill>
              </a:rPr>
              <a:t>- TTF( Tilrettelagte Tjenester til personer med          funksjonsnedsettelse)</a:t>
            </a:r>
            <a:br>
              <a:rPr lang="nb-NO" sz="6600" b="1" dirty="0">
                <a:solidFill>
                  <a:schemeClr val="tx1"/>
                </a:solidFill>
              </a:rPr>
            </a:br>
            <a:r>
              <a:rPr lang="nb-NO" sz="6600" b="1" dirty="0">
                <a:solidFill>
                  <a:schemeClr val="tx1"/>
                </a:solidFill>
              </a:rPr>
              <a:t>- Kryllingheimen</a:t>
            </a:r>
            <a:br>
              <a:rPr lang="nb-NO" sz="6600" b="1" dirty="0">
                <a:solidFill>
                  <a:schemeClr val="tx1"/>
                </a:solidFill>
              </a:rPr>
            </a:br>
            <a:r>
              <a:rPr lang="nb-NO" sz="6600" b="1" dirty="0">
                <a:solidFill>
                  <a:schemeClr val="tx1"/>
                </a:solidFill>
              </a:rPr>
              <a:t>- Hjemmebaserte tjenester</a:t>
            </a:r>
            <a:br>
              <a:rPr lang="nb-NO" dirty="0">
                <a:solidFill>
                  <a:schemeClr val="tx1"/>
                </a:solidFill>
              </a:rPr>
            </a:br>
            <a:endParaRPr lang="nb-NO" dirty="0">
              <a:solidFill>
                <a:schemeClr val="tx1"/>
              </a:solidFill>
            </a:endParaRPr>
          </a:p>
        </p:txBody>
      </p:sp>
      <p:sp>
        <p:nvSpPr>
          <p:cNvPr id="3" name="Plassholder for bunntekst 2">
            <a:extLst>
              <a:ext uri="{FF2B5EF4-FFF2-40B4-BE49-F238E27FC236}">
                <a16:creationId xmlns:a16="http://schemas.microsoft.com/office/drawing/2014/main" id="{34235635-CBAA-DC7C-7548-16F7A468BE71}"/>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215493E3-6D64-950B-D16E-8E085D7DE390}"/>
              </a:ext>
            </a:extLst>
          </p:cNvPr>
          <p:cNvSpPr>
            <a:spLocks noGrp="1"/>
          </p:cNvSpPr>
          <p:nvPr>
            <p:ph type="sldNum" sz="quarter" idx="12"/>
          </p:nvPr>
        </p:nvSpPr>
        <p:spPr/>
        <p:txBody>
          <a:bodyPr/>
          <a:lstStyle/>
          <a:p>
            <a:fld id="{8F38CB8C-9F3F-4D9A-91AD-F1C485AF55CA}" type="slidenum">
              <a:rPr lang="nb-NO" smtClean="0"/>
              <a:pPr/>
              <a:t>2</a:t>
            </a:fld>
            <a:endParaRPr lang="nb-NO"/>
          </a:p>
        </p:txBody>
      </p:sp>
    </p:spTree>
    <p:extLst>
      <p:ext uri="{BB962C8B-B14F-4D97-AF65-F5344CB8AC3E}">
        <p14:creationId xmlns:p14="http://schemas.microsoft.com/office/powerpoint/2010/main" val="32278937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669CEE7-4E84-1925-842E-2F8776FBE239}"/>
              </a:ext>
            </a:extLst>
          </p:cNvPr>
          <p:cNvSpPr>
            <a:spLocks noGrp="1"/>
          </p:cNvSpPr>
          <p:nvPr>
            <p:ph type="title"/>
          </p:nvPr>
        </p:nvSpPr>
        <p:spPr/>
        <p:txBody>
          <a:bodyPr/>
          <a:lstStyle/>
          <a:p>
            <a:r>
              <a:rPr lang="nb-NO" dirty="0">
                <a:solidFill>
                  <a:schemeClr val="accent1">
                    <a:lumMod val="75000"/>
                  </a:schemeClr>
                </a:solidFill>
              </a:rPr>
              <a:t>Takk for meg!</a:t>
            </a:r>
          </a:p>
        </p:txBody>
      </p:sp>
      <p:sp>
        <p:nvSpPr>
          <p:cNvPr id="3" name="Plassholder for bunntekst 2">
            <a:extLst>
              <a:ext uri="{FF2B5EF4-FFF2-40B4-BE49-F238E27FC236}">
                <a16:creationId xmlns:a16="http://schemas.microsoft.com/office/drawing/2014/main" id="{87CDDCA1-353A-A48D-705E-856DFFAEAEDC}"/>
              </a:ext>
            </a:extLst>
          </p:cNvPr>
          <p:cNvSpPr>
            <a:spLocks noGrp="1"/>
          </p:cNvSpPr>
          <p:nvPr>
            <p:ph type="ftr" sz="quarter" idx="11"/>
          </p:nvPr>
        </p:nvSpPr>
        <p:spPr/>
        <p:txBody>
          <a:bodyPr/>
          <a:lstStyle/>
          <a:p>
            <a:endParaRPr lang="nb-NO" dirty="0"/>
          </a:p>
        </p:txBody>
      </p:sp>
      <p:sp>
        <p:nvSpPr>
          <p:cNvPr id="4" name="Plassholder for lysbildenummer 3">
            <a:extLst>
              <a:ext uri="{FF2B5EF4-FFF2-40B4-BE49-F238E27FC236}">
                <a16:creationId xmlns:a16="http://schemas.microsoft.com/office/drawing/2014/main" id="{E6D5486B-39B3-A75D-BD55-4A96310ED53D}"/>
              </a:ext>
            </a:extLst>
          </p:cNvPr>
          <p:cNvSpPr>
            <a:spLocks noGrp="1"/>
          </p:cNvSpPr>
          <p:nvPr>
            <p:ph type="sldNum" sz="quarter" idx="12"/>
          </p:nvPr>
        </p:nvSpPr>
        <p:spPr/>
        <p:txBody>
          <a:bodyPr/>
          <a:lstStyle/>
          <a:p>
            <a:fld id="{8F38CB8C-9F3F-4D9A-91AD-F1C485AF55CA}" type="slidenum">
              <a:rPr lang="nb-NO" smtClean="0"/>
              <a:pPr/>
              <a:t>20</a:t>
            </a:fld>
            <a:endParaRPr lang="nb-NO" dirty="0"/>
          </a:p>
        </p:txBody>
      </p:sp>
    </p:spTree>
    <p:extLst>
      <p:ext uri="{BB962C8B-B14F-4D97-AF65-F5344CB8AC3E}">
        <p14:creationId xmlns:p14="http://schemas.microsoft.com/office/powerpoint/2010/main" val="2291369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098EF84-04B2-C203-7CD7-85038F12554E}"/>
              </a:ext>
            </a:extLst>
          </p:cNvPr>
          <p:cNvSpPr>
            <a:spLocks noGrp="1"/>
          </p:cNvSpPr>
          <p:nvPr>
            <p:ph type="title"/>
          </p:nvPr>
        </p:nvSpPr>
        <p:spPr>
          <a:xfrm>
            <a:off x="1021976" y="2008094"/>
            <a:ext cx="21138777" cy="12724503"/>
          </a:xfrm>
        </p:spPr>
        <p:txBody>
          <a:bodyPr/>
          <a:lstStyle/>
          <a:p>
            <a:r>
              <a:rPr lang="nb-NO" sz="6000" dirty="0">
                <a:solidFill>
                  <a:schemeClr val="tx1"/>
                </a:solidFill>
              </a:rPr>
              <a:t>Kjøkken og Renhold </a:t>
            </a:r>
            <a:r>
              <a:rPr lang="nb-NO" dirty="0"/>
              <a:t>	</a:t>
            </a:r>
            <a:br>
              <a:rPr lang="nb-NO" dirty="0"/>
            </a:br>
            <a:br>
              <a:rPr lang="nb-NO" sz="4000" dirty="0">
                <a:solidFill>
                  <a:schemeClr val="tx1"/>
                </a:solidFill>
              </a:rPr>
            </a:br>
            <a:endParaRPr lang="nb-NO" sz="4000" dirty="0">
              <a:solidFill>
                <a:schemeClr val="tx1"/>
              </a:solidFill>
            </a:endParaRPr>
          </a:p>
        </p:txBody>
      </p:sp>
      <p:sp>
        <p:nvSpPr>
          <p:cNvPr id="3" name="Plassholder for bunntekst 2">
            <a:extLst>
              <a:ext uri="{FF2B5EF4-FFF2-40B4-BE49-F238E27FC236}">
                <a16:creationId xmlns:a16="http://schemas.microsoft.com/office/drawing/2014/main" id="{34235635-CBAA-DC7C-7548-16F7A468BE71}"/>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215493E3-6D64-950B-D16E-8E085D7DE390}"/>
              </a:ext>
            </a:extLst>
          </p:cNvPr>
          <p:cNvSpPr>
            <a:spLocks noGrp="1"/>
          </p:cNvSpPr>
          <p:nvPr>
            <p:ph type="sldNum" sz="quarter" idx="12"/>
          </p:nvPr>
        </p:nvSpPr>
        <p:spPr/>
        <p:txBody>
          <a:bodyPr/>
          <a:lstStyle/>
          <a:p>
            <a:fld id="{8F38CB8C-9F3F-4D9A-91AD-F1C485AF55CA}" type="slidenum">
              <a:rPr lang="nb-NO" smtClean="0"/>
              <a:pPr/>
              <a:t>3</a:t>
            </a:fld>
            <a:endParaRPr lang="nb-NO"/>
          </a:p>
        </p:txBody>
      </p:sp>
      <p:pic>
        <p:nvPicPr>
          <p:cNvPr id="2053" name="D03BF335-034A-4BD5-A8FC-AB19085A9AE2" descr="IMG_0737.jpg">
            <a:extLst>
              <a:ext uri="{FF2B5EF4-FFF2-40B4-BE49-F238E27FC236}">
                <a16:creationId xmlns:a16="http://schemas.microsoft.com/office/drawing/2014/main" id="{4E5A569E-7391-BC35-524B-4F3FF235E1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6565" y="2008094"/>
            <a:ext cx="15562729" cy="10183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04417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098EF84-04B2-C203-7CD7-85038F12554E}"/>
              </a:ext>
            </a:extLst>
          </p:cNvPr>
          <p:cNvSpPr>
            <a:spLocks noGrp="1"/>
          </p:cNvSpPr>
          <p:nvPr>
            <p:ph type="title"/>
          </p:nvPr>
        </p:nvSpPr>
        <p:spPr>
          <a:xfrm>
            <a:off x="1226134" y="1887794"/>
            <a:ext cx="19378346" cy="9725086"/>
          </a:xfrm>
        </p:spPr>
        <p:txBody>
          <a:bodyPr/>
          <a:lstStyle/>
          <a:p>
            <a:br>
              <a:rPr lang="nb-NO" sz="6000" dirty="0">
                <a:solidFill>
                  <a:schemeClr val="tx1"/>
                </a:solidFill>
              </a:rPr>
            </a:br>
            <a:br>
              <a:rPr lang="nb-NO" sz="3600" dirty="0">
                <a:solidFill>
                  <a:schemeClr val="tx1"/>
                </a:solidFill>
              </a:rPr>
            </a:br>
            <a:br>
              <a:rPr lang="nb-NO" sz="5400" dirty="0">
                <a:solidFill>
                  <a:schemeClr val="tx1"/>
                </a:solidFill>
              </a:rPr>
            </a:br>
            <a:r>
              <a:rPr lang="nb-NO" sz="4400" dirty="0">
                <a:solidFill>
                  <a:schemeClr val="tx1"/>
                </a:solidFill>
              </a:rPr>
              <a:t>Potensialet og utviklingsmulighet: </a:t>
            </a:r>
            <a:br>
              <a:rPr lang="nb-NO" sz="4400" dirty="0">
                <a:solidFill>
                  <a:schemeClr val="tx1"/>
                </a:solidFill>
              </a:rPr>
            </a:br>
            <a:r>
              <a:rPr lang="nb-NO" sz="4400" dirty="0">
                <a:solidFill>
                  <a:schemeClr val="tx1"/>
                </a:solidFill>
              </a:rPr>
              <a:t>Utforske automatisering  innenfor deler av renhold for å gjøre avdelingen mer robust og redusere slitasje. Redusere matsvinn, kortreist mat, Kunne levere middag inntil 7 dager i uka alle over 80(Som et tilbud) . Etablere middagskafe og frivillig/sjåførkafe i omsorg pluss eller Brukarstua.</a:t>
            </a:r>
            <a:br>
              <a:rPr lang="nb-NO" sz="4400" dirty="0">
                <a:solidFill>
                  <a:schemeClr val="tx1"/>
                </a:solidFill>
              </a:rPr>
            </a:br>
            <a:br>
              <a:rPr lang="nb-NO" sz="4400" dirty="0">
                <a:solidFill>
                  <a:schemeClr val="tx1"/>
                </a:solidFill>
              </a:rPr>
            </a:br>
            <a:r>
              <a:rPr lang="nb-NO" sz="4400" dirty="0">
                <a:solidFill>
                  <a:schemeClr val="tx1"/>
                </a:solidFill>
              </a:rPr>
              <a:t>Åpningstid: 0730 – 1530  Alle dager hele året </a:t>
            </a:r>
            <a:br>
              <a:rPr lang="nb-NO" sz="4400" dirty="0">
                <a:solidFill>
                  <a:schemeClr val="tx1"/>
                </a:solidFill>
              </a:rPr>
            </a:br>
            <a:r>
              <a:rPr lang="nb-NO" sz="4400" dirty="0">
                <a:solidFill>
                  <a:schemeClr val="tx1"/>
                </a:solidFill>
              </a:rPr>
              <a:t>Totalt antall årsverk: 6,5</a:t>
            </a:r>
            <a:br>
              <a:rPr lang="nb-NO" sz="4400" dirty="0">
                <a:solidFill>
                  <a:schemeClr val="tx1"/>
                </a:solidFill>
              </a:rPr>
            </a:br>
            <a:r>
              <a:rPr lang="nb-NO" sz="4400" dirty="0">
                <a:solidFill>
                  <a:schemeClr val="tx1"/>
                </a:solidFill>
              </a:rPr>
              <a:t>Antall heltidsstillinger av disse:  3</a:t>
            </a:r>
            <a:br>
              <a:rPr lang="nb-NO" sz="5400" dirty="0">
                <a:solidFill>
                  <a:schemeClr val="tx1"/>
                </a:solidFill>
              </a:rPr>
            </a:br>
            <a:br>
              <a:rPr lang="nb-NO" sz="3600" dirty="0">
                <a:solidFill>
                  <a:schemeClr val="tx1"/>
                </a:solidFill>
              </a:rPr>
            </a:br>
            <a:br>
              <a:rPr lang="nb-NO" dirty="0">
                <a:solidFill>
                  <a:schemeClr val="tx1"/>
                </a:solidFill>
              </a:rPr>
            </a:br>
            <a:endParaRPr lang="nb-NO" dirty="0">
              <a:solidFill>
                <a:schemeClr val="tx1"/>
              </a:solidFill>
            </a:endParaRPr>
          </a:p>
        </p:txBody>
      </p:sp>
      <p:sp>
        <p:nvSpPr>
          <p:cNvPr id="3" name="Plassholder for bunntekst 2">
            <a:extLst>
              <a:ext uri="{FF2B5EF4-FFF2-40B4-BE49-F238E27FC236}">
                <a16:creationId xmlns:a16="http://schemas.microsoft.com/office/drawing/2014/main" id="{34235635-CBAA-DC7C-7548-16F7A468BE71}"/>
              </a:ext>
            </a:extLst>
          </p:cNvPr>
          <p:cNvSpPr>
            <a:spLocks noGrp="1"/>
          </p:cNvSpPr>
          <p:nvPr>
            <p:ph type="ftr" sz="quarter" idx="11"/>
          </p:nvPr>
        </p:nvSpPr>
        <p:spPr/>
        <p:txBody>
          <a:bodyPr/>
          <a:lstStyle/>
          <a:p>
            <a:endParaRPr lang="nb-NO" dirty="0"/>
          </a:p>
        </p:txBody>
      </p:sp>
      <p:sp>
        <p:nvSpPr>
          <p:cNvPr id="4" name="Plassholder for lysbildenummer 3">
            <a:extLst>
              <a:ext uri="{FF2B5EF4-FFF2-40B4-BE49-F238E27FC236}">
                <a16:creationId xmlns:a16="http://schemas.microsoft.com/office/drawing/2014/main" id="{215493E3-6D64-950B-D16E-8E085D7DE390}"/>
              </a:ext>
            </a:extLst>
          </p:cNvPr>
          <p:cNvSpPr>
            <a:spLocks noGrp="1"/>
          </p:cNvSpPr>
          <p:nvPr>
            <p:ph type="sldNum" sz="quarter" idx="12"/>
          </p:nvPr>
        </p:nvSpPr>
        <p:spPr/>
        <p:txBody>
          <a:bodyPr/>
          <a:lstStyle/>
          <a:p>
            <a:fld id="{8F38CB8C-9F3F-4D9A-91AD-F1C485AF55CA}" type="slidenum">
              <a:rPr lang="nb-NO" smtClean="0"/>
              <a:pPr/>
              <a:t>4</a:t>
            </a:fld>
            <a:endParaRPr lang="nb-NO"/>
          </a:p>
        </p:txBody>
      </p:sp>
    </p:spTree>
    <p:extLst>
      <p:ext uri="{BB962C8B-B14F-4D97-AF65-F5344CB8AC3E}">
        <p14:creationId xmlns:p14="http://schemas.microsoft.com/office/powerpoint/2010/main" val="1736282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098EF84-04B2-C203-7CD7-85038F12554E}"/>
              </a:ext>
            </a:extLst>
          </p:cNvPr>
          <p:cNvSpPr>
            <a:spLocks noGrp="1"/>
          </p:cNvSpPr>
          <p:nvPr>
            <p:ph type="title"/>
          </p:nvPr>
        </p:nvSpPr>
        <p:spPr>
          <a:xfrm>
            <a:off x="1810873" y="1111625"/>
            <a:ext cx="21963528" cy="17076586"/>
          </a:xfrm>
        </p:spPr>
        <p:txBody>
          <a:bodyPr/>
          <a:lstStyle/>
          <a:p>
            <a:r>
              <a:rPr lang="nb-NO" dirty="0"/>
              <a:t>	</a:t>
            </a:r>
            <a:br>
              <a:rPr lang="nb-NO" dirty="0"/>
            </a:br>
            <a:br>
              <a:rPr lang="nb-NO" sz="4000" dirty="0">
                <a:solidFill>
                  <a:schemeClr val="tx1"/>
                </a:solidFill>
              </a:rPr>
            </a:br>
            <a:r>
              <a:rPr lang="nb-NO" sz="6000" dirty="0">
                <a:solidFill>
                  <a:schemeClr val="tx1"/>
                </a:solidFill>
              </a:rPr>
              <a:t>TTF- Fløya Vårgløtt</a:t>
            </a:r>
            <a:br>
              <a:rPr lang="nb-NO" sz="4000" dirty="0">
                <a:solidFill>
                  <a:schemeClr val="tx1"/>
                </a:solidFill>
              </a:rPr>
            </a:br>
            <a:br>
              <a:rPr lang="nb-NO" sz="4000" dirty="0">
                <a:solidFill>
                  <a:schemeClr val="tx1"/>
                </a:solidFill>
              </a:rPr>
            </a:br>
            <a:br>
              <a:rPr lang="nb-NO" sz="4000" dirty="0">
                <a:solidFill>
                  <a:schemeClr val="tx1"/>
                </a:solidFill>
              </a:rPr>
            </a:br>
            <a:endParaRPr lang="nb-NO" sz="4000" dirty="0">
              <a:solidFill>
                <a:schemeClr val="tx1"/>
              </a:solidFill>
            </a:endParaRPr>
          </a:p>
        </p:txBody>
      </p:sp>
      <p:sp>
        <p:nvSpPr>
          <p:cNvPr id="3" name="Plassholder for bunntekst 2">
            <a:extLst>
              <a:ext uri="{FF2B5EF4-FFF2-40B4-BE49-F238E27FC236}">
                <a16:creationId xmlns:a16="http://schemas.microsoft.com/office/drawing/2014/main" id="{34235635-CBAA-DC7C-7548-16F7A468BE71}"/>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215493E3-6D64-950B-D16E-8E085D7DE390}"/>
              </a:ext>
            </a:extLst>
          </p:cNvPr>
          <p:cNvSpPr>
            <a:spLocks noGrp="1"/>
          </p:cNvSpPr>
          <p:nvPr>
            <p:ph type="sldNum" sz="quarter" idx="12"/>
          </p:nvPr>
        </p:nvSpPr>
        <p:spPr/>
        <p:txBody>
          <a:bodyPr/>
          <a:lstStyle/>
          <a:p>
            <a:fld id="{8F38CB8C-9F3F-4D9A-91AD-F1C485AF55CA}" type="slidenum">
              <a:rPr lang="nb-NO" smtClean="0"/>
              <a:pPr/>
              <a:t>5</a:t>
            </a:fld>
            <a:endParaRPr lang="nb-NO"/>
          </a:p>
        </p:txBody>
      </p:sp>
      <p:pic>
        <p:nvPicPr>
          <p:cNvPr id="3075" name="52F1F376-40F4-425C-96BF-355054AB208D" descr="IMG_0742.jpg">
            <a:extLst>
              <a:ext uri="{FF2B5EF4-FFF2-40B4-BE49-F238E27FC236}">
                <a16:creationId xmlns:a16="http://schemas.microsoft.com/office/drawing/2014/main" id="{1EB313D0-A00D-BFB2-0F9F-CF0BE4498E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7576" y="2024463"/>
            <a:ext cx="15308270" cy="10179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08828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098EF84-04B2-C203-7CD7-85038F12554E}"/>
              </a:ext>
            </a:extLst>
          </p:cNvPr>
          <p:cNvSpPr>
            <a:spLocks noGrp="1"/>
          </p:cNvSpPr>
          <p:nvPr>
            <p:ph type="title"/>
          </p:nvPr>
        </p:nvSpPr>
        <p:spPr>
          <a:xfrm>
            <a:off x="1226134" y="2286908"/>
            <a:ext cx="18524906" cy="10042744"/>
          </a:xfrm>
        </p:spPr>
        <p:txBody>
          <a:bodyPr/>
          <a:lstStyle/>
          <a:p>
            <a:br>
              <a:rPr lang="nb-NO" sz="4400" dirty="0">
                <a:solidFill>
                  <a:schemeClr val="tx1"/>
                </a:solidFill>
              </a:rPr>
            </a:br>
            <a:br>
              <a:rPr lang="nb-NO" sz="4400" dirty="0">
                <a:solidFill>
                  <a:schemeClr val="tx1"/>
                </a:solidFill>
              </a:rPr>
            </a:br>
            <a:r>
              <a:rPr lang="nb-NO" sz="5400" dirty="0">
                <a:solidFill>
                  <a:schemeClr val="tx1"/>
                </a:solidFill>
              </a:rPr>
              <a:t>Potensialet og utviklingsmulighet: </a:t>
            </a:r>
            <a:br>
              <a:rPr lang="nb-NO" sz="5400" dirty="0">
                <a:solidFill>
                  <a:schemeClr val="tx1"/>
                </a:solidFill>
              </a:rPr>
            </a:br>
            <a:r>
              <a:rPr lang="nb-NO" sz="5400" dirty="0">
                <a:solidFill>
                  <a:schemeClr val="tx1"/>
                </a:solidFill>
              </a:rPr>
              <a:t>Ta i bruk flere muligheter innen trygghetsskapende teknologi, så snart lovverk gir mulighet til dette. Mer samhandling mellom TTF og Kryllingheimen. Samarbeid på natt er etablert, men mulig å tenke mer samdrift og å benytte kompetanse på tvers i større grad. </a:t>
            </a:r>
            <a:br>
              <a:rPr lang="nb-NO" sz="5400" dirty="0">
                <a:solidFill>
                  <a:schemeClr val="tx1"/>
                </a:solidFill>
              </a:rPr>
            </a:br>
            <a:br>
              <a:rPr lang="nb-NO" sz="5400" dirty="0">
                <a:solidFill>
                  <a:schemeClr val="tx1"/>
                </a:solidFill>
              </a:rPr>
            </a:br>
            <a:r>
              <a:rPr lang="nb-NO" sz="5400" dirty="0">
                <a:solidFill>
                  <a:schemeClr val="tx1"/>
                </a:solidFill>
              </a:rPr>
              <a:t>Åpningstid: Hele døgnet 365 dager i året</a:t>
            </a:r>
            <a:br>
              <a:rPr lang="nb-NO" sz="5400" dirty="0">
                <a:solidFill>
                  <a:schemeClr val="tx1"/>
                </a:solidFill>
              </a:rPr>
            </a:br>
            <a:r>
              <a:rPr lang="nb-NO" sz="5400" dirty="0">
                <a:solidFill>
                  <a:schemeClr val="tx1"/>
                </a:solidFill>
              </a:rPr>
              <a:t>Antall årsverk: 10,8  </a:t>
            </a:r>
            <a:br>
              <a:rPr lang="nb-NO" sz="5400" dirty="0">
                <a:solidFill>
                  <a:schemeClr val="tx1"/>
                </a:solidFill>
              </a:rPr>
            </a:br>
            <a:r>
              <a:rPr lang="nb-NO" sz="5400" dirty="0">
                <a:solidFill>
                  <a:schemeClr val="tx1"/>
                </a:solidFill>
              </a:rPr>
              <a:t>Antall heltidsstillinger av disse: 3</a:t>
            </a:r>
          </a:p>
        </p:txBody>
      </p:sp>
      <p:sp>
        <p:nvSpPr>
          <p:cNvPr id="3" name="Plassholder for bunntekst 2">
            <a:extLst>
              <a:ext uri="{FF2B5EF4-FFF2-40B4-BE49-F238E27FC236}">
                <a16:creationId xmlns:a16="http://schemas.microsoft.com/office/drawing/2014/main" id="{34235635-CBAA-DC7C-7548-16F7A468BE71}"/>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215493E3-6D64-950B-D16E-8E085D7DE390}"/>
              </a:ext>
            </a:extLst>
          </p:cNvPr>
          <p:cNvSpPr>
            <a:spLocks noGrp="1"/>
          </p:cNvSpPr>
          <p:nvPr>
            <p:ph type="sldNum" sz="quarter" idx="12"/>
          </p:nvPr>
        </p:nvSpPr>
        <p:spPr/>
        <p:txBody>
          <a:bodyPr/>
          <a:lstStyle/>
          <a:p>
            <a:fld id="{8F38CB8C-9F3F-4D9A-91AD-F1C485AF55CA}" type="slidenum">
              <a:rPr lang="nb-NO" smtClean="0"/>
              <a:pPr/>
              <a:t>6</a:t>
            </a:fld>
            <a:endParaRPr lang="nb-NO"/>
          </a:p>
        </p:txBody>
      </p:sp>
    </p:spTree>
    <p:extLst>
      <p:ext uri="{BB962C8B-B14F-4D97-AF65-F5344CB8AC3E}">
        <p14:creationId xmlns:p14="http://schemas.microsoft.com/office/powerpoint/2010/main" val="4273384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098EF84-04B2-C203-7CD7-85038F12554E}"/>
              </a:ext>
            </a:extLst>
          </p:cNvPr>
          <p:cNvSpPr>
            <a:spLocks noGrp="1"/>
          </p:cNvSpPr>
          <p:nvPr>
            <p:ph type="title"/>
          </p:nvPr>
        </p:nvSpPr>
        <p:spPr>
          <a:xfrm>
            <a:off x="2563906" y="1667434"/>
            <a:ext cx="19596847" cy="13065163"/>
          </a:xfrm>
        </p:spPr>
        <p:txBody>
          <a:bodyPr/>
          <a:lstStyle/>
          <a:p>
            <a:r>
              <a:rPr lang="nb-NO" dirty="0"/>
              <a:t>	</a:t>
            </a:r>
            <a:br>
              <a:rPr lang="nb-NO" dirty="0"/>
            </a:br>
            <a:r>
              <a:rPr lang="nb-NO" sz="6000" dirty="0">
                <a:solidFill>
                  <a:schemeClr val="tx1"/>
                </a:solidFill>
              </a:rPr>
              <a:t>Kryllingheimen</a:t>
            </a:r>
            <a:br>
              <a:rPr lang="nb-NO" sz="4000" dirty="0">
                <a:solidFill>
                  <a:schemeClr val="tx1"/>
                </a:solidFill>
              </a:rPr>
            </a:br>
            <a:endParaRPr lang="nb-NO" sz="4000" dirty="0">
              <a:solidFill>
                <a:schemeClr val="tx1"/>
              </a:solidFill>
            </a:endParaRPr>
          </a:p>
        </p:txBody>
      </p:sp>
      <p:sp>
        <p:nvSpPr>
          <p:cNvPr id="3" name="Plassholder for bunntekst 2">
            <a:extLst>
              <a:ext uri="{FF2B5EF4-FFF2-40B4-BE49-F238E27FC236}">
                <a16:creationId xmlns:a16="http://schemas.microsoft.com/office/drawing/2014/main" id="{34235635-CBAA-DC7C-7548-16F7A468BE71}"/>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215493E3-6D64-950B-D16E-8E085D7DE390}"/>
              </a:ext>
            </a:extLst>
          </p:cNvPr>
          <p:cNvSpPr>
            <a:spLocks noGrp="1"/>
          </p:cNvSpPr>
          <p:nvPr>
            <p:ph type="sldNum" sz="quarter" idx="12"/>
          </p:nvPr>
        </p:nvSpPr>
        <p:spPr/>
        <p:txBody>
          <a:bodyPr/>
          <a:lstStyle/>
          <a:p>
            <a:fld id="{8F38CB8C-9F3F-4D9A-91AD-F1C485AF55CA}" type="slidenum">
              <a:rPr lang="nb-NO" smtClean="0"/>
              <a:pPr/>
              <a:t>7</a:t>
            </a:fld>
            <a:endParaRPr lang="nb-NO"/>
          </a:p>
        </p:txBody>
      </p:sp>
      <p:pic>
        <p:nvPicPr>
          <p:cNvPr id="4098" name="416F495F-3825-45A4-9B05-E43160A53032" descr="IMG_0729.jpg">
            <a:extLst>
              <a:ext uri="{FF2B5EF4-FFF2-40B4-BE49-F238E27FC236}">
                <a16:creationId xmlns:a16="http://schemas.microsoft.com/office/drawing/2014/main" id="{134BDE9B-9480-4645-A3A9-5FAA93BCD4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2729" y="2169459"/>
            <a:ext cx="15006917" cy="969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8511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098EF84-04B2-C203-7CD7-85038F12554E}"/>
              </a:ext>
            </a:extLst>
          </p:cNvPr>
          <p:cNvSpPr>
            <a:spLocks noGrp="1"/>
          </p:cNvSpPr>
          <p:nvPr>
            <p:ph type="title"/>
          </p:nvPr>
        </p:nvSpPr>
        <p:spPr>
          <a:xfrm>
            <a:off x="1226134" y="2286908"/>
            <a:ext cx="18524906" cy="9325972"/>
          </a:xfrm>
        </p:spPr>
        <p:txBody>
          <a:bodyPr/>
          <a:lstStyle/>
          <a:p>
            <a:pPr>
              <a:lnSpc>
                <a:spcPct val="115000"/>
              </a:lnSpc>
              <a:spcAft>
                <a:spcPts val="1000"/>
              </a:spcAft>
            </a:pPr>
            <a:r>
              <a:rPr lang="nb-NO" sz="5400" dirty="0">
                <a:solidFill>
                  <a:schemeClr val="tx1"/>
                </a:solidFill>
              </a:rPr>
              <a:t>Er delt i tre avdelinger: Skjermet-, </a:t>
            </a:r>
            <a:r>
              <a:rPr lang="nb-NO" sz="5400" dirty="0" err="1">
                <a:solidFill>
                  <a:schemeClr val="tx1"/>
                </a:solidFill>
              </a:rPr>
              <a:t>Langtid</a:t>
            </a:r>
            <a:r>
              <a:rPr lang="nb-NO" sz="5400" dirty="0">
                <a:solidFill>
                  <a:schemeClr val="tx1"/>
                </a:solidFill>
              </a:rPr>
              <a:t> og korttidsavdeling med Kommunal øyeblikkelig hjelp plass. Totalt 25 plasser. </a:t>
            </a:r>
            <a:br>
              <a:rPr lang="nb-NO" sz="4000" dirty="0">
                <a:solidFill>
                  <a:schemeClr val="tx1"/>
                </a:solidFill>
              </a:rPr>
            </a:br>
            <a:br>
              <a:rPr lang="nb-NO" sz="4400" dirty="0">
                <a:solidFill>
                  <a:schemeClr val="tx1"/>
                </a:solidFill>
              </a:rPr>
            </a:br>
            <a:r>
              <a:rPr lang="nb-NO" sz="4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Korttidsavdelingen på Kryllingheimen har 5 plasser. Pasientene «rekrutteres» til korttidsopphold på ulike måter:</a:t>
            </a:r>
            <a:br>
              <a:rPr lang="nb-NO" sz="4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nb-NO" sz="4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Overflytting fra opphold på sykehus</a:t>
            </a:r>
            <a:br>
              <a:rPr lang="nb-NO" sz="4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nb-NO" sz="4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Innleggelse hjemmefra ved sviktende hjemme- funksjon/sykdom som ikke behøver sykehusinnleggelse</a:t>
            </a:r>
            <a:br>
              <a:rPr lang="nb-NO" sz="4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nb-NO" sz="4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Overgang fra </a:t>
            </a:r>
            <a:r>
              <a:rPr lang="nb-NO" sz="4400" dirty="0">
                <a:solidFill>
                  <a:schemeClr val="tx1"/>
                </a:solidFill>
                <a:latin typeface="Calibri" panose="020F0502020204030204" pitchFamily="34" charset="0"/>
                <a:ea typeface="Calibri" panose="020F0502020204030204" pitchFamily="34" charset="0"/>
                <a:cs typeface="Times New Roman" panose="02020603050405020304" pitchFamily="18" charset="0"/>
              </a:rPr>
              <a:t>opprinnelig</a:t>
            </a:r>
            <a:r>
              <a:rPr lang="nb-NO" sz="4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KØH-opphold (kommunal øyeblikkelig hjelp) der pasienten trenger lenger tid før hjemreise.</a:t>
            </a:r>
            <a:br>
              <a:rPr lang="nb-NO" sz="4400" dirty="0">
                <a:effectLst/>
                <a:latin typeface="Calibri" panose="020F0502020204030204" pitchFamily="34" charset="0"/>
                <a:ea typeface="Calibri" panose="020F0502020204030204" pitchFamily="34" charset="0"/>
                <a:cs typeface="Times New Roman" panose="02020603050405020304" pitchFamily="18" charset="0"/>
              </a:rPr>
            </a:br>
            <a:endParaRPr lang="nb-NO" sz="4400" dirty="0">
              <a:solidFill>
                <a:schemeClr val="tx1"/>
              </a:solidFill>
            </a:endParaRPr>
          </a:p>
        </p:txBody>
      </p:sp>
      <p:sp>
        <p:nvSpPr>
          <p:cNvPr id="3" name="Plassholder for bunntekst 2">
            <a:extLst>
              <a:ext uri="{FF2B5EF4-FFF2-40B4-BE49-F238E27FC236}">
                <a16:creationId xmlns:a16="http://schemas.microsoft.com/office/drawing/2014/main" id="{34235635-CBAA-DC7C-7548-16F7A468BE71}"/>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215493E3-6D64-950B-D16E-8E085D7DE390}"/>
              </a:ext>
            </a:extLst>
          </p:cNvPr>
          <p:cNvSpPr>
            <a:spLocks noGrp="1"/>
          </p:cNvSpPr>
          <p:nvPr>
            <p:ph type="sldNum" sz="quarter" idx="12"/>
          </p:nvPr>
        </p:nvSpPr>
        <p:spPr/>
        <p:txBody>
          <a:bodyPr/>
          <a:lstStyle/>
          <a:p>
            <a:fld id="{8F38CB8C-9F3F-4D9A-91AD-F1C485AF55CA}" type="slidenum">
              <a:rPr lang="nb-NO" smtClean="0"/>
              <a:pPr/>
              <a:t>8</a:t>
            </a:fld>
            <a:endParaRPr lang="nb-NO"/>
          </a:p>
        </p:txBody>
      </p:sp>
    </p:spTree>
    <p:extLst>
      <p:ext uri="{BB962C8B-B14F-4D97-AF65-F5344CB8AC3E}">
        <p14:creationId xmlns:p14="http://schemas.microsoft.com/office/powerpoint/2010/main" val="31564204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098EF84-04B2-C203-7CD7-85038F12554E}"/>
              </a:ext>
            </a:extLst>
          </p:cNvPr>
          <p:cNvSpPr>
            <a:spLocks noGrp="1"/>
          </p:cNvSpPr>
          <p:nvPr>
            <p:ph type="title"/>
          </p:nvPr>
        </p:nvSpPr>
        <p:spPr>
          <a:xfrm>
            <a:off x="1226134" y="2286908"/>
            <a:ext cx="18524906" cy="9325972"/>
          </a:xfrm>
        </p:spPr>
        <p:txBody>
          <a:bodyPr/>
          <a:lstStyle/>
          <a:p>
            <a:r>
              <a:rPr lang="nb-NO" sz="4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Pasientene har som hovedregel et komplisert og sammensatt sykdomsbilde. Det er nødvendig med tett oppfølgning også etter overflytting til sykehjemmet, ofte sammenliknbart med den observasjon, behandling og rehabilitering som gjøres på sykehusavdelinger. Disse oppgavene må utføres av personell med tilstrekkelig kompetanse, dvs. av sykepleiere og helsefagarbeidere  vedr. det medisinsk og pleie-faglige, og av ergoterapeut og fysioterapeut vedr. det rehabiliterings-faglige. </a:t>
            </a:r>
            <a:br>
              <a:rPr lang="nb-NO" sz="4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br>
              <a:rPr lang="nb-NO" sz="4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nb-NO" sz="4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Det er vanlig for denne pasientgruppen at man må utføre daglige oppgaver og vurderinger med behov for sykepleierkompetanse. </a:t>
            </a:r>
            <a:br>
              <a:rPr lang="nb-NO" sz="4400" dirty="0">
                <a:solidFill>
                  <a:schemeClr val="tx1"/>
                </a:solidFill>
                <a:latin typeface="Calibri" panose="020F0502020204030204" pitchFamily="34" charset="0"/>
                <a:ea typeface="Calibri" panose="020F0502020204030204" pitchFamily="34" charset="0"/>
                <a:cs typeface="Times New Roman" panose="02020603050405020304" pitchFamily="18" charset="0"/>
              </a:rPr>
            </a:br>
            <a:r>
              <a:rPr lang="nb-NO" sz="4400" dirty="0">
                <a:solidFill>
                  <a:schemeClr val="tx1"/>
                </a:solidFill>
                <a:latin typeface="Calibri" panose="020F0502020204030204" pitchFamily="34" charset="0"/>
                <a:ea typeface="Calibri" panose="020F0502020204030204" pitchFamily="34" charset="0"/>
                <a:cs typeface="Times New Roman" panose="02020603050405020304" pitchFamily="18" charset="0"/>
              </a:rPr>
              <a:t>S</a:t>
            </a:r>
            <a:r>
              <a:rPr lang="nb-NO" sz="4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ykehjemslege er fysisk tilstede en dag i uka. I tillegg er hun tilnærmet tilgjengelig</a:t>
            </a:r>
            <a:br>
              <a:rPr lang="nb-NO" sz="4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nb-NO" sz="4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24/7 for sykepleierne </a:t>
            </a:r>
            <a:r>
              <a:rPr lang="nb-NO" sz="4400" dirty="0">
                <a:solidFill>
                  <a:schemeClr val="tx1"/>
                </a:solidFill>
                <a:latin typeface="Calibri" panose="020F0502020204030204" pitchFamily="34" charset="0"/>
                <a:ea typeface="Calibri" panose="020F0502020204030204" pitchFamily="34" charset="0"/>
                <a:cs typeface="Times New Roman" panose="02020603050405020304" pitchFamily="18" charset="0"/>
              </a:rPr>
              <a:t>til</a:t>
            </a:r>
            <a:r>
              <a:rPr lang="nb-NO" sz="4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konferering. </a:t>
            </a:r>
            <a:br>
              <a:rPr lang="nb-NO" sz="9600" dirty="0">
                <a:effectLst/>
                <a:latin typeface="Calibri" panose="020F0502020204030204" pitchFamily="34" charset="0"/>
                <a:ea typeface="Calibri" panose="020F0502020204030204" pitchFamily="34" charset="0"/>
                <a:cs typeface="Times New Roman" panose="02020603050405020304" pitchFamily="18" charset="0"/>
              </a:rPr>
            </a:br>
            <a:endParaRPr lang="nb-NO" dirty="0">
              <a:solidFill>
                <a:schemeClr val="tx1"/>
              </a:solidFill>
            </a:endParaRPr>
          </a:p>
        </p:txBody>
      </p:sp>
      <p:sp>
        <p:nvSpPr>
          <p:cNvPr id="3" name="Plassholder for bunntekst 2">
            <a:extLst>
              <a:ext uri="{FF2B5EF4-FFF2-40B4-BE49-F238E27FC236}">
                <a16:creationId xmlns:a16="http://schemas.microsoft.com/office/drawing/2014/main" id="{34235635-CBAA-DC7C-7548-16F7A468BE71}"/>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215493E3-6D64-950B-D16E-8E085D7DE390}"/>
              </a:ext>
            </a:extLst>
          </p:cNvPr>
          <p:cNvSpPr>
            <a:spLocks noGrp="1"/>
          </p:cNvSpPr>
          <p:nvPr>
            <p:ph type="sldNum" sz="quarter" idx="12"/>
          </p:nvPr>
        </p:nvSpPr>
        <p:spPr/>
        <p:txBody>
          <a:bodyPr/>
          <a:lstStyle/>
          <a:p>
            <a:fld id="{8F38CB8C-9F3F-4D9A-91AD-F1C485AF55CA}" type="slidenum">
              <a:rPr lang="nb-NO" smtClean="0"/>
              <a:pPr/>
              <a:t>9</a:t>
            </a:fld>
            <a:endParaRPr lang="nb-NO"/>
          </a:p>
        </p:txBody>
      </p:sp>
    </p:spTree>
    <p:extLst>
      <p:ext uri="{BB962C8B-B14F-4D97-AF65-F5344CB8AC3E}">
        <p14:creationId xmlns:p14="http://schemas.microsoft.com/office/powerpoint/2010/main" val="1504430717"/>
      </p:ext>
    </p:extLst>
  </p:cSld>
  <p:clrMapOvr>
    <a:masterClrMapping/>
  </p:clrMapOvr>
</p:sld>
</file>

<file path=ppt/theme/theme1.xml><?xml version="1.0" encoding="utf-8"?>
<a:theme xmlns:a="http://schemas.openxmlformats.org/drawingml/2006/main" name="Office-tema">
  <a:themeElements>
    <a:clrScheme name="Office">
      <a:dk1>
        <a:srgbClr val="000000"/>
      </a:dk1>
      <a:lt1>
        <a:srgbClr val="FFFFFF"/>
      </a:lt1>
      <a:dk2>
        <a:srgbClr val="F7A64A"/>
      </a:dk2>
      <a:lt2>
        <a:srgbClr val="E3CBAD"/>
      </a:lt2>
      <a:accent1>
        <a:srgbClr val="BF648F"/>
      </a:accent1>
      <a:accent2>
        <a:srgbClr val="142C46"/>
      </a:accent2>
      <a:accent3>
        <a:srgbClr val="6BA34B"/>
      </a:accent3>
      <a:accent4>
        <a:srgbClr val="423B48"/>
      </a:accent4>
      <a:accent5>
        <a:srgbClr val="003EA2"/>
      </a:accent5>
      <a:accent6>
        <a:srgbClr val="0B4646"/>
      </a:accent6>
      <a:hlink>
        <a:srgbClr val="467886"/>
      </a:hlink>
      <a:folHlink>
        <a:srgbClr val="96607D"/>
      </a:folHlink>
    </a:clrScheme>
    <a:fontScheme name="Egendefinert 9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Krødsherad_kommune_ppt-mal_lilla" id="{710068B2-0B97-0045-B0B2-8F5879E5B466}" vid="{18FD452C-DB27-D44F-AE15-CDF63CB65196}"/>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EF034332F7E5B1468849EA3CD12A3B7D" ma:contentTypeVersion="17" ma:contentTypeDescription="Opprett et nytt dokument." ma:contentTypeScope="" ma:versionID="6bf95ce354b74114b935f825edc2e690">
  <xsd:schema xmlns:xsd="http://www.w3.org/2001/XMLSchema" xmlns:xs="http://www.w3.org/2001/XMLSchema" xmlns:p="http://schemas.microsoft.com/office/2006/metadata/properties" xmlns:ns2="d506e9fb-f6d4-4624-99a2-61ab2946b362" xmlns:ns3="040c335d-7dfa-4893-ac08-725cbb2eb4c1" targetNamespace="http://schemas.microsoft.com/office/2006/metadata/properties" ma:root="true" ma:fieldsID="8efd766796883c929cf053fb1ed0f642" ns2:_="" ns3:_="">
    <xsd:import namespace="d506e9fb-f6d4-4624-99a2-61ab2946b362"/>
    <xsd:import namespace="040c335d-7dfa-4893-ac08-725cbb2eb4c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06e9fb-f6d4-4624-99a2-61ab2946b36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emerkelapper" ma:readOnly="false" ma:fieldId="{5cf76f15-5ced-4ddc-b409-7134ff3c332f}" ma:taxonomyMulti="true" ma:sspId="3fef5715-2ac3-4ab2-9efd-6c4aafee39a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40c335d-7dfa-4893-ac08-725cbb2eb4c1" elementFormDefault="qualified">
    <xsd:import namespace="http://schemas.microsoft.com/office/2006/documentManagement/types"/>
    <xsd:import namespace="http://schemas.microsoft.com/office/infopath/2007/PartnerControls"/>
    <xsd:element name="SharedWithUsers" ma:index="14"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lingsdetaljer" ma:internalName="SharedWithDetails" ma:readOnly="true">
      <xsd:simpleType>
        <xsd:restriction base="dms:Note">
          <xsd:maxLength value="255"/>
        </xsd:restriction>
      </xsd:simpleType>
    </xsd:element>
    <xsd:element name="TaxCatchAll" ma:index="23" nillable="true" ma:displayName="Taxonomy Catch All Column" ma:hidden="true" ma:list="{8bc0de79-5f6a-44d7-b5c5-0f7ef0738c9b}" ma:internalName="TaxCatchAll" ma:showField="CatchAllData" ma:web="040c335d-7dfa-4893-ac08-725cbb2eb4c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6177707-9BD9-404B-ADF3-9FD7BE891A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506e9fb-f6d4-4624-99a2-61ab2946b362"/>
    <ds:schemaRef ds:uri="040c335d-7dfa-4893-ac08-725cbb2eb4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79767B3-3EF2-40B8-A8B4-555F7999EDC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Krødsherad_kommune_ppt-mal_lilla</Template>
  <TotalTime>1383</TotalTime>
  <Words>2031</Words>
  <Application>Microsoft Office PowerPoint</Application>
  <PresentationFormat>Egendefinert</PresentationFormat>
  <Paragraphs>113</Paragraphs>
  <Slides>20</Slides>
  <Notes>20</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20</vt:i4>
      </vt:variant>
    </vt:vector>
  </HeadingPairs>
  <TitlesOfParts>
    <vt:vector size="24" baseType="lpstr">
      <vt:lpstr>Arial</vt:lpstr>
      <vt:lpstr>Calibri</vt:lpstr>
      <vt:lpstr>Calibri Light</vt:lpstr>
      <vt:lpstr>Office-tema</vt:lpstr>
      <vt:lpstr>Presentasjon: Tun Kryllingheimen</vt:lpstr>
      <vt:lpstr>Den største virksomheten i Krødsherad kommune og er inndelt i følgende avdelinger:   - Kjøkken og Renhold - TTF( Tilrettelagte Tjenester til personer med          funksjonsnedsettelse) - Kryllingheimen - Hjemmebaserte tjenester </vt:lpstr>
      <vt:lpstr>Kjøkken og Renhold    </vt:lpstr>
      <vt:lpstr>   Potensialet og utviklingsmulighet:  Utforske automatisering  innenfor deler av renhold for å gjøre avdelingen mer robust og redusere slitasje. Redusere matsvinn, kortreist mat, Kunne levere middag inntil 7 dager i uka alle over 80(Som et tilbud) . Etablere middagskafe og frivillig/sjåførkafe i omsorg pluss eller Brukarstua.  Åpningstid: 0730 – 1530  Alle dager hele året  Totalt antall årsverk: 6,5 Antall heltidsstillinger av disse:  3   </vt:lpstr>
      <vt:lpstr>   TTF- Fløya Vårgløtt   </vt:lpstr>
      <vt:lpstr>  Potensialet og utviklingsmulighet:  Ta i bruk flere muligheter innen trygghetsskapende teknologi, så snart lovverk gir mulighet til dette. Mer samhandling mellom TTF og Kryllingheimen. Samarbeid på natt er etablert, men mulig å tenke mer samdrift og å benytte kompetanse på tvers i større grad.   Åpningstid: Hele døgnet 365 dager i året Antall årsverk: 10,8   Antall heltidsstillinger av disse: 3</vt:lpstr>
      <vt:lpstr>  Kryllingheimen </vt:lpstr>
      <vt:lpstr>Er delt i tre avdelinger: Skjermet-, Langtid og korttidsavdeling med Kommunal øyeblikkelig hjelp plass. Totalt 25 plasser.   Korttidsavdelingen på Kryllingheimen har 5 plasser. Pasientene «rekrutteres» til korttidsopphold på ulike måter: - Overflytting fra opphold på sykehus - Innleggelse hjemmefra ved sviktende hjemme- funksjon/sykdom som ikke behøver sykehusinnleggelse - Overgang fra opprinnelig KØH-opphold (kommunal øyeblikkelig hjelp) der pasienten trenger lenger tid før hjemreise. </vt:lpstr>
      <vt:lpstr>Pasientene har som hovedregel et komplisert og sammensatt sykdomsbilde. Det er nødvendig med tett oppfølgning også etter overflytting til sykehjemmet, ofte sammenliknbart med den observasjon, behandling og rehabilitering som gjøres på sykehusavdelinger. Disse oppgavene må utføres av personell med tilstrekkelig kompetanse, dvs. av sykepleiere og helsefagarbeidere  vedr. det medisinsk og pleie-faglige, og av ergoterapeut og fysioterapeut vedr. det rehabiliterings-faglige.   Det er vanlig for denne pasientgruppen at man må utføre daglige oppgaver og vurderinger med behov for sykepleierkompetanse.  Sykehjemslege er fysisk tilstede en dag i uka. I tillegg er hun tilnærmet tilgjengelig 24/7 for sykepleierne til konferering.  </vt:lpstr>
      <vt:lpstr>Skjermet avdeling er tilrettelagt personer med kognitiv svikt. Det kreves både høy kompetanse, stabilitet og ikke minst individuelle tilpasninger.  Langtidsavdeling er i hovedsak for beboere med varig og sammensatte hjelpebehov.  Potensialet og utviklingsmulighet: Bygge kompetanse, rekruttere og beholde. Ha fokus på livskvalitet- aktivt invitere både pårørende og frivillige inn til oss.   Etablere gode ordninger med trivselsassistenter både hele sommeren, og helgene gjennom året.   Åpningstid: Hele døgnet 365 dager i året.  Antall årsverk: 22 Antall heltidsstillinger av disse: 15</vt:lpstr>
      <vt:lpstr>  Hjemmebaserte  tjenester </vt:lpstr>
      <vt:lpstr> Potensialet og utviklingsmulighet: Fortsette utvikling av dag og aktivitetstilbud. Vurdere andre typer kompetanse inn i tjenesten. Vurdere fortløpende nye muligheter innen trygghetsskapende teknologi og hjelpemiddel. Eks Medisinsk avstandsoppfølging og bruk av digitale tilsyn hjemme.  Fortløpende vurdere behov for aktiv natt tjeneste.   Åpningstid: Hele døgnet 365 dager i året( Natt p.t betjent fra Kryllingheimen)  Antall årsverk: 15   Antall heltidsstillinger av disse: 14</vt:lpstr>
      <vt:lpstr>  Stab og funksjoner på tvers: Ergoterapeut Saksbehandler  HR- Rådgiver Fagutviklingsykepleier </vt:lpstr>
      <vt:lpstr>Veien videre- Utfordringer, muligheter og potensialet.  Tre meldinger-  Felles innsats Det kom tre Stortingsmeldinger i 2023:  - Meld. St. 24 (2022-2023) Felleskap og meistring-  Bu trygt heime  - Meld. St 23 ( 2022-2023) Opptrappingsplan for psykisk helse - Meld. St. 15 (2022-2023) Folkehelsemeldinga Vi har fra før kvalitetsreformen for eldre – Lev hele livet.  </vt:lpstr>
      <vt:lpstr>Påbegynt kompetansebygging:  Fagdager for alle ansatte. KlinObs- Alle ansatte Vi har nå til sammen 5 helsefagarbeider lærlinger+ 2 som samler timer til å kunne avlegge fagprøve Vi har 3 helsefagarbeidere som tar videreutdanning i Alderspsykiatri og demens.  En sykepleier som tar videreutdanning i palliasjon/kreftomsorg En sykepleier som har startet på Avansert Klinisk Sykepleie Vi har avtale med 3 sykepleiere som er under utdanning ( ferdig 2024, 2026 og 2027)   Det vi har tatt i bruk av teknologiske løsninger:  Digitale trygghetsalarmer- med utviklingspotensiale Medisindispensere-  Trådløse varslingssystemer Digitalt sårbehandling. Roomate- Digitale tilsyn       </vt:lpstr>
      <vt:lpstr>      </vt:lpstr>
      <vt:lpstr>   .  </vt:lpstr>
      <vt:lpstr>       </vt:lpstr>
      <vt:lpstr>       </vt:lpstr>
      <vt:lpstr>Takk for meg!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Presentasjon: Tun Kryllingheimen</dc:title>
  <dc:creator>Geir Haukeland</dc:creator>
  <cp:lastModifiedBy>Geir Haukeland</cp:lastModifiedBy>
  <cp:revision>8</cp:revision>
  <cp:lastPrinted>2024-02-01T11:57:00Z</cp:lastPrinted>
  <dcterms:created xsi:type="dcterms:W3CDTF">2024-01-28T16:15:20Z</dcterms:created>
  <dcterms:modified xsi:type="dcterms:W3CDTF">2024-02-02T10:20:32Z</dcterms:modified>
</cp:coreProperties>
</file>