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7" r:id="rId10"/>
    <p:sldId id="265" r:id="rId11"/>
    <p:sldId id="258" r:id="rId12"/>
    <p:sldId id="268" r:id="rId13"/>
    <p:sldId id="269" r:id="rId14"/>
    <p:sldId id="271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54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75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41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44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008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15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44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015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803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06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77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89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7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949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737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14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5090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80511BE-A87E-4586-824C-155D30D97F35}" type="datetimeFigureOut">
              <a:rPr lang="nb-NO" smtClean="0"/>
              <a:t>30.11.2023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ED743EC-C1D0-4507-9CFC-A04133243E2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144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20DC8D-1978-1421-C0F4-E1A89EEFC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A24BC10-9172-E244-5534-630E6CAAF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 descr="Et bilde som inneholder utendørs, tre, natur, landskap">
            <a:extLst>
              <a:ext uri="{FF2B5EF4-FFF2-40B4-BE49-F238E27FC236}">
                <a16:creationId xmlns:a16="http://schemas.microsoft.com/office/drawing/2014/main" id="{1EE2134B-6D62-2CE2-8DF9-DAF8C4CD2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83440" cy="6858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CDE491C-E348-5BFD-04BA-5176C42D5877}"/>
              </a:ext>
            </a:extLst>
          </p:cNvPr>
          <p:cNvSpPr/>
          <p:nvPr/>
        </p:nvSpPr>
        <p:spPr>
          <a:xfrm>
            <a:off x="4507126" y="2827404"/>
            <a:ext cx="4770858" cy="923330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nb-N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Olbergsmoen</a:t>
            </a:r>
            <a:endParaRPr lang="nb-NO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2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vegg, interiørdesign, tak&#10;&#10;Automatisk generert beskrivelse">
            <a:extLst>
              <a:ext uri="{FF2B5EF4-FFF2-40B4-BE49-F238E27FC236}">
                <a16:creationId xmlns:a16="http://schemas.microsoft.com/office/drawing/2014/main" id="{516FE06F-9088-3262-D703-1F319F69A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8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BF554903-F67A-F82F-F1B7-829508FFE0BE}"/>
              </a:ext>
            </a:extLst>
          </p:cNvPr>
          <p:cNvSpPr txBox="1"/>
          <p:nvPr/>
        </p:nvSpPr>
        <p:spPr>
          <a:xfrm>
            <a:off x="182880" y="75378"/>
            <a:ext cx="4809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Plantegning av leiligheter 1. etasje</a:t>
            </a:r>
          </a:p>
        </p:txBody>
      </p:sp>
      <p:pic>
        <p:nvPicPr>
          <p:cNvPr id="4" name="Bilde 3" descr="Et bilde som inneholder tekst, diagram, plan, skjermbilde&#10;&#10;Automatisk generert beskrivelse">
            <a:extLst>
              <a:ext uri="{FF2B5EF4-FFF2-40B4-BE49-F238E27FC236}">
                <a16:creationId xmlns:a16="http://schemas.microsoft.com/office/drawing/2014/main" id="{383624C7-0FA2-575A-662A-026CF67D5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28" y="475488"/>
            <a:ext cx="4349496" cy="5495544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Bilde 6" descr="Et bilde som inneholder tekst, Rektangel, diagram, skjermbilde&#10;&#10;Automatisk generert beskrivelse">
            <a:extLst>
              <a:ext uri="{FF2B5EF4-FFF2-40B4-BE49-F238E27FC236}">
                <a16:creationId xmlns:a16="http://schemas.microsoft.com/office/drawing/2014/main" id="{B6CC4AB5-E20D-675D-6131-A16F7C97AF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128" y="475488"/>
            <a:ext cx="6065520" cy="5495544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3EB4472-BE49-4314-AA46-D8467FF3ABA2}"/>
              </a:ext>
            </a:extLst>
          </p:cNvPr>
          <p:cNvSpPr txBox="1"/>
          <p:nvPr/>
        </p:nvSpPr>
        <p:spPr>
          <a:xfrm>
            <a:off x="5981700" y="75378"/>
            <a:ext cx="529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Plantegning av leiligheter i 2. etasje med hems</a:t>
            </a:r>
          </a:p>
        </p:txBody>
      </p:sp>
    </p:spTree>
    <p:extLst>
      <p:ext uri="{BB962C8B-B14F-4D97-AF65-F5344CB8AC3E}">
        <p14:creationId xmlns:p14="http://schemas.microsoft.com/office/powerpoint/2010/main" val="56230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sky, konstruksjon&#10;&#10;Automatisk generert beskrivelse">
            <a:extLst>
              <a:ext uri="{FF2B5EF4-FFF2-40B4-BE49-F238E27FC236}">
                <a16:creationId xmlns:a16="http://schemas.microsoft.com/office/drawing/2014/main" id="{E0336D81-30BC-1434-BE39-9DE675E867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944" y="0"/>
            <a:ext cx="10354056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5F914D9-3E5B-9D40-E9F9-24C08CC6FC59}"/>
              </a:ext>
            </a:extLst>
          </p:cNvPr>
          <p:cNvSpPr txBox="1"/>
          <p:nvPr/>
        </p:nvSpPr>
        <p:spPr>
          <a:xfrm>
            <a:off x="210312" y="329184"/>
            <a:ext cx="1865376" cy="3693319"/>
          </a:xfrm>
          <a:prstGeom prst="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endParaRPr lang="nb-NO" dirty="0"/>
          </a:p>
          <a:p>
            <a:pPr algn="ctr"/>
            <a:r>
              <a:rPr lang="nb-N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LAVBLOKK</a:t>
            </a:r>
          </a:p>
          <a:p>
            <a:pPr algn="ctr"/>
            <a:endParaRPr lang="nb-NO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Kompakt og arealeffektiv </a:t>
            </a:r>
          </a:p>
          <a:p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Kan bygges med 8 eller 9 leiligheter</a:t>
            </a:r>
          </a:p>
          <a:p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Leilighetene har et bruksareal fra 53 m² til 117 m²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AC9F51A-6B06-599A-1C12-1C6BDD409057}"/>
              </a:ext>
            </a:extLst>
          </p:cNvPr>
          <p:cNvSpPr txBox="1"/>
          <p:nvPr/>
        </p:nvSpPr>
        <p:spPr>
          <a:xfrm>
            <a:off x="3095537" y="469783"/>
            <a:ext cx="2572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spc="50" dirty="0">
                <a:ln w="0"/>
                <a:solidFill>
                  <a:schemeClr val="accent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LAVBLOKK</a:t>
            </a:r>
          </a:p>
        </p:txBody>
      </p:sp>
    </p:spTree>
    <p:extLst>
      <p:ext uri="{BB962C8B-B14F-4D97-AF65-F5344CB8AC3E}">
        <p14:creationId xmlns:p14="http://schemas.microsoft.com/office/powerpoint/2010/main" val="9737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8542D36-0B83-E6DA-480E-5F3A9242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08" y="173736"/>
            <a:ext cx="8955945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E7C6B9D-87B2-8EB0-3DF7-CAD911B14973}"/>
              </a:ext>
            </a:extLst>
          </p:cNvPr>
          <p:cNvSpPr txBox="1"/>
          <p:nvPr/>
        </p:nvSpPr>
        <p:spPr>
          <a:xfrm>
            <a:off x="356616" y="502920"/>
            <a:ext cx="23134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Plantegning 1. etasje</a:t>
            </a:r>
          </a:p>
          <a:p>
            <a:endParaRPr lang="nb-NO" sz="1600" dirty="0">
              <a:solidFill>
                <a:schemeClr val="bg1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7AD0571-613E-FCDD-F9B3-3175DA463E8F}"/>
              </a:ext>
            </a:extLst>
          </p:cNvPr>
          <p:cNvSpPr txBox="1"/>
          <p:nvPr/>
        </p:nvSpPr>
        <p:spPr>
          <a:xfrm>
            <a:off x="356616" y="1307592"/>
            <a:ext cx="2249424" cy="230832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endParaRPr lang="nb-NO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etasje inneholder 2 stk. leiligheter med bruksareal på 79 m² og 1 stk. leilighet med bruksareal på 53 m².</a:t>
            </a:r>
          </a:p>
          <a:p>
            <a:endParaRPr lang="nb-NO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557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E880AB2-EBFE-B11C-0EFC-AB12BC4B1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528" y="173736"/>
            <a:ext cx="8930495" cy="645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76CDF07D-D897-05A8-0781-6DF258215564}"/>
              </a:ext>
            </a:extLst>
          </p:cNvPr>
          <p:cNvSpPr txBox="1"/>
          <p:nvPr/>
        </p:nvSpPr>
        <p:spPr>
          <a:xfrm>
            <a:off x="347472" y="493776"/>
            <a:ext cx="240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Plantegning 2. etasje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AF7A7F5-10CB-234D-C462-1AF959F5757E}"/>
              </a:ext>
            </a:extLst>
          </p:cNvPr>
          <p:cNvSpPr txBox="1"/>
          <p:nvPr/>
        </p:nvSpPr>
        <p:spPr>
          <a:xfrm>
            <a:off x="448056" y="1335024"/>
            <a:ext cx="2212848" cy="258532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Etasje inneholder 2 stk. leiligheter med bruksareal på 86 m² og 1. stk. leilighet med bruksareal på 53 m².</a:t>
            </a:r>
          </a:p>
          <a:p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012BB82-E54F-88D6-7CD4-A87FB84E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08" y="118872"/>
            <a:ext cx="8970878" cy="649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9062FBC-38C3-C244-7501-62F1753E9B03}"/>
              </a:ext>
            </a:extLst>
          </p:cNvPr>
          <p:cNvSpPr txBox="1"/>
          <p:nvPr/>
        </p:nvSpPr>
        <p:spPr>
          <a:xfrm>
            <a:off x="292608" y="576072"/>
            <a:ext cx="258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Plantegning 3. etasje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9C4B3DE-ECC6-6F8A-7FE4-61C415F5D347}"/>
              </a:ext>
            </a:extLst>
          </p:cNvPr>
          <p:cNvSpPr txBox="1"/>
          <p:nvPr/>
        </p:nvSpPr>
        <p:spPr>
          <a:xfrm>
            <a:off x="402336" y="1435608"/>
            <a:ext cx="2212848" cy="286232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Etasje inneholder 2. stk. leiligheter. Den ene leiligheten har et bruksareal på 108 m², mens den andre leiligheten har et bruksareal på 117 m².</a:t>
            </a:r>
          </a:p>
          <a:p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0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B7488B6-315A-8352-F7DD-CEA6A0E768AB}"/>
              </a:ext>
            </a:extLst>
          </p:cNvPr>
          <p:cNvSpPr txBox="1"/>
          <p:nvPr/>
        </p:nvSpPr>
        <p:spPr>
          <a:xfrm>
            <a:off x="1329655" y="445950"/>
            <a:ext cx="396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Markedspriser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3C01074F-ADAB-39CD-EFD0-56CCED777E3C}"/>
              </a:ext>
            </a:extLst>
          </p:cNvPr>
          <p:cNvSpPr txBox="1"/>
          <p:nvPr/>
        </p:nvSpPr>
        <p:spPr>
          <a:xfrm>
            <a:off x="1392573" y="1528642"/>
            <a:ext cx="3154260" cy="1323439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Ariel 4 M</a:t>
            </a:r>
          </a:p>
          <a:p>
            <a:pPr algn="ctr"/>
            <a:endParaRPr lang="nb-NO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Kr. 2.750.000,- per leilighet</a:t>
            </a:r>
          </a:p>
          <a:p>
            <a:pPr algn="ctr"/>
            <a:endParaRPr lang="nb-NO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9C4F6CE-1F81-90C4-4C29-0964CF424932}"/>
              </a:ext>
            </a:extLst>
          </p:cNvPr>
          <p:cNvSpPr txBox="1"/>
          <p:nvPr/>
        </p:nvSpPr>
        <p:spPr>
          <a:xfrm>
            <a:off x="1392572" y="4005919"/>
            <a:ext cx="3154261" cy="1323439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 6 M</a:t>
            </a:r>
          </a:p>
          <a:p>
            <a:pPr algn="ctr"/>
            <a:endParaRPr lang="nb-NO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Kr. 2.450.000,- per leilighet</a:t>
            </a:r>
          </a:p>
          <a:p>
            <a:pPr algn="ctr"/>
            <a:endParaRPr lang="nb-NO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Bilde 20" descr="Et bilde som inneholder utendørs, himmel, sky, gress&#10;&#10;Automatisk generert beskrivelse">
            <a:extLst>
              <a:ext uri="{FF2B5EF4-FFF2-40B4-BE49-F238E27FC236}">
                <a16:creationId xmlns:a16="http://schemas.microsoft.com/office/drawing/2014/main" id="{C4BB258D-3EDD-6CE0-DF11-C71574FBF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190" y="192946"/>
            <a:ext cx="5705897" cy="3804407"/>
          </a:xfrm>
          <a:prstGeom prst="rect">
            <a:avLst/>
          </a:prstGeom>
        </p:spPr>
      </p:pic>
      <p:pic>
        <p:nvPicPr>
          <p:cNvPr id="23" name="Bilde 22" descr="Et bilde som inneholder utendørs, hus, plante, konstruksjon">
            <a:extLst>
              <a:ext uri="{FF2B5EF4-FFF2-40B4-BE49-F238E27FC236}">
                <a16:creationId xmlns:a16="http://schemas.microsoft.com/office/drawing/2014/main" id="{D7109556-412F-E81B-DD68-70C085EBAF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1190" y="3429000"/>
            <a:ext cx="5705897" cy="323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737682A0-1116-C6D7-9A19-6EB1DE43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"/>
            <a:ext cx="12192000" cy="6858000"/>
          </a:xfrm>
          <a:prstGeom prst="rect">
            <a:avLst/>
          </a:prstGeom>
        </p:spPr>
      </p:pic>
      <p:sp>
        <p:nvSpPr>
          <p:cNvPr id="2" name="Bildeforklaring: pil ned 1">
            <a:extLst>
              <a:ext uri="{FF2B5EF4-FFF2-40B4-BE49-F238E27FC236}">
                <a16:creationId xmlns:a16="http://schemas.microsoft.com/office/drawing/2014/main" id="{A54F5679-F16B-45AE-9444-AB256EBC4412}"/>
              </a:ext>
            </a:extLst>
          </p:cNvPr>
          <p:cNvSpPr/>
          <p:nvPr/>
        </p:nvSpPr>
        <p:spPr>
          <a:xfrm>
            <a:off x="4815840" y="2843784"/>
            <a:ext cx="1280160" cy="740664"/>
          </a:xfrm>
          <a:prstGeom prst="downArrowCallout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Ariel 4M</a:t>
            </a:r>
          </a:p>
        </p:txBody>
      </p:sp>
      <p:sp>
        <p:nvSpPr>
          <p:cNvPr id="8" name="Bildeforklaring: pil ned 7">
            <a:extLst>
              <a:ext uri="{FF2B5EF4-FFF2-40B4-BE49-F238E27FC236}">
                <a16:creationId xmlns:a16="http://schemas.microsoft.com/office/drawing/2014/main" id="{D7C641A1-3085-1FD4-0409-BE560DDBEDE4}"/>
              </a:ext>
            </a:extLst>
          </p:cNvPr>
          <p:cNvSpPr/>
          <p:nvPr/>
        </p:nvSpPr>
        <p:spPr>
          <a:xfrm>
            <a:off x="5660136" y="3360420"/>
            <a:ext cx="1207008" cy="653796"/>
          </a:xfrm>
          <a:prstGeom prst="downArrowCallout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Otto 6M</a:t>
            </a:r>
          </a:p>
        </p:txBody>
      </p:sp>
      <p:sp>
        <p:nvSpPr>
          <p:cNvPr id="10" name="Bildeforklaring: pil ned 9">
            <a:extLst>
              <a:ext uri="{FF2B5EF4-FFF2-40B4-BE49-F238E27FC236}">
                <a16:creationId xmlns:a16="http://schemas.microsoft.com/office/drawing/2014/main" id="{511A4730-8773-37AF-D584-46E5ABF55265}"/>
              </a:ext>
            </a:extLst>
          </p:cNvPr>
          <p:cNvSpPr/>
          <p:nvPr/>
        </p:nvSpPr>
        <p:spPr>
          <a:xfrm>
            <a:off x="5131308" y="4894326"/>
            <a:ext cx="1929384" cy="653796"/>
          </a:xfrm>
          <a:prstGeom prst="downArrowCallout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2 stk. lavblokk</a:t>
            </a:r>
          </a:p>
        </p:txBody>
      </p:sp>
      <p:sp>
        <p:nvSpPr>
          <p:cNvPr id="11" name="Bildeforklaring: pil ned 10">
            <a:extLst>
              <a:ext uri="{FF2B5EF4-FFF2-40B4-BE49-F238E27FC236}">
                <a16:creationId xmlns:a16="http://schemas.microsoft.com/office/drawing/2014/main" id="{E05DC4A2-4BE2-4C75-27B0-80BDDE1B5559}"/>
              </a:ext>
            </a:extLst>
          </p:cNvPr>
          <p:cNvSpPr/>
          <p:nvPr/>
        </p:nvSpPr>
        <p:spPr>
          <a:xfrm>
            <a:off x="2737104" y="3360420"/>
            <a:ext cx="2615184" cy="653796"/>
          </a:xfrm>
          <a:prstGeom prst="downArrowCallout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7 stk. eneboligtomter</a:t>
            </a:r>
          </a:p>
        </p:txBody>
      </p:sp>
      <p:sp>
        <p:nvSpPr>
          <p:cNvPr id="12" name="Bildeforklaring: pil ned 11">
            <a:extLst>
              <a:ext uri="{FF2B5EF4-FFF2-40B4-BE49-F238E27FC236}">
                <a16:creationId xmlns:a16="http://schemas.microsoft.com/office/drawing/2014/main" id="{3D67FC9F-66A1-B6EE-49C3-02BAC212440D}"/>
              </a:ext>
            </a:extLst>
          </p:cNvPr>
          <p:cNvSpPr/>
          <p:nvPr/>
        </p:nvSpPr>
        <p:spPr>
          <a:xfrm>
            <a:off x="3483864" y="1888236"/>
            <a:ext cx="2093976" cy="560070"/>
          </a:xfrm>
          <a:prstGeom prst="downArrowCallout">
            <a:avLst/>
          </a:prstGeom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Blokkbebyggelse</a:t>
            </a:r>
          </a:p>
        </p:txBody>
      </p:sp>
    </p:spTree>
    <p:extLst>
      <p:ext uri="{BB962C8B-B14F-4D97-AF65-F5344CB8AC3E}">
        <p14:creationId xmlns:p14="http://schemas.microsoft.com/office/powerpoint/2010/main" val="161462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sky, gress&#10;&#10;Automatisk generert beskrivelse">
            <a:extLst>
              <a:ext uri="{FF2B5EF4-FFF2-40B4-BE49-F238E27FC236}">
                <a16:creationId xmlns:a16="http://schemas.microsoft.com/office/drawing/2014/main" id="{43B7147B-1722-DB00-B2FF-35FB60FCE7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904" y="0"/>
            <a:ext cx="10674096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2AF491F-DF27-7D16-2B2A-39D3D971783A}"/>
              </a:ext>
            </a:extLst>
          </p:cNvPr>
          <p:cNvSpPr txBox="1"/>
          <p:nvPr/>
        </p:nvSpPr>
        <p:spPr>
          <a:xfrm>
            <a:off x="182880" y="283464"/>
            <a:ext cx="1591056" cy="4247317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ARIEL 4 M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Leilighetene har et bruksareal på </a:t>
            </a: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m².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Lik planløsning for alle leiligheten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soverom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Åpen stue- kjøkkenløsning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Balkong</a:t>
            </a: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Overbygd     inngangsparti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2C36A0C-3396-0CC3-BBB9-CBCF5FFDD16D}"/>
              </a:ext>
            </a:extLst>
          </p:cNvPr>
          <p:cNvSpPr txBox="1"/>
          <p:nvPr/>
        </p:nvSpPr>
        <p:spPr>
          <a:xfrm>
            <a:off x="3396673" y="570450"/>
            <a:ext cx="239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ARIEL</a:t>
            </a:r>
            <a:r>
              <a:rPr lang="nb-NO" sz="3200" b="1" spc="50" dirty="0">
                <a:ln w="0"/>
                <a:solidFill>
                  <a:schemeClr val="bg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M</a:t>
            </a:r>
          </a:p>
        </p:txBody>
      </p:sp>
    </p:spTree>
    <p:extLst>
      <p:ext uri="{BB962C8B-B14F-4D97-AF65-F5344CB8AC3E}">
        <p14:creationId xmlns:p14="http://schemas.microsoft.com/office/powerpoint/2010/main" val="341557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konstruksjon, himmel, plante&#10;&#10;Automatisk generert beskrivelse">
            <a:extLst>
              <a:ext uri="{FF2B5EF4-FFF2-40B4-BE49-F238E27FC236}">
                <a16:creationId xmlns:a16="http://schemas.microsoft.com/office/drawing/2014/main" id="{B41FC362-3254-153D-46A1-275609F2C8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7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vegg, Arbeidsplate, interiørdesign">
            <a:extLst>
              <a:ext uri="{FF2B5EF4-FFF2-40B4-BE49-F238E27FC236}">
                <a16:creationId xmlns:a16="http://schemas.microsoft.com/office/drawing/2014/main" id="{82A4535A-A8B7-C806-266A-A6A8B489C8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6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etch, diagram, Rektangel, plan&#10;&#10;Automatisk generert beskrivelse">
            <a:extLst>
              <a:ext uri="{FF2B5EF4-FFF2-40B4-BE49-F238E27FC236}">
                <a16:creationId xmlns:a16="http://schemas.microsoft.com/office/drawing/2014/main" id="{083526C5-E213-7213-E3BC-D8AB42D94D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936"/>
            <a:ext cx="12192000" cy="6227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3221066-DBD5-726E-0568-CB6A4DA18EA9}"/>
              </a:ext>
            </a:extLst>
          </p:cNvPr>
          <p:cNvSpPr txBox="1"/>
          <p:nvPr/>
        </p:nvSpPr>
        <p:spPr>
          <a:xfrm>
            <a:off x="3456432" y="237744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Plantegning av leilighetene i 1. etasje</a:t>
            </a:r>
          </a:p>
        </p:txBody>
      </p:sp>
    </p:spTree>
    <p:extLst>
      <p:ext uri="{BB962C8B-B14F-4D97-AF65-F5344CB8AC3E}">
        <p14:creationId xmlns:p14="http://schemas.microsoft.com/office/powerpoint/2010/main" val="85385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etch, diagram, kart, Rektangel&#10;&#10;Automatisk generert beskrivelse">
            <a:extLst>
              <a:ext uri="{FF2B5EF4-FFF2-40B4-BE49-F238E27FC236}">
                <a16:creationId xmlns:a16="http://schemas.microsoft.com/office/drawing/2014/main" id="{E05A7733-93AE-1D11-9C10-0AC5275CDF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220"/>
            <a:ext cx="12192000" cy="624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29FBECC-7AE4-7B2C-7E93-4F355F312999}"/>
              </a:ext>
            </a:extLst>
          </p:cNvPr>
          <p:cNvSpPr txBox="1"/>
          <p:nvPr/>
        </p:nvSpPr>
        <p:spPr>
          <a:xfrm>
            <a:off x="3822192" y="246888"/>
            <a:ext cx="529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Plantegning av leilighetene i 2. etasje</a:t>
            </a:r>
          </a:p>
        </p:txBody>
      </p:sp>
    </p:spTree>
    <p:extLst>
      <p:ext uri="{BB962C8B-B14F-4D97-AF65-F5344CB8AC3E}">
        <p14:creationId xmlns:p14="http://schemas.microsoft.com/office/powerpoint/2010/main" val="899748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us, plante, konstruksjon&#10;&#10;Automatisk generert beskrivelse">
            <a:extLst>
              <a:ext uri="{FF2B5EF4-FFF2-40B4-BE49-F238E27FC236}">
                <a16:creationId xmlns:a16="http://schemas.microsoft.com/office/drawing/2014/main" id="{5D3B463E-3945-9F5F-291B-1E23B5A531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520" y="0"/>
            <a:ext cx="10317480" cy="685800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47003FE5-0DF1-8678-61C5-32D91DA26D56}"/>
              </a:ext>
            </a:extLst>
          </p:cNvPr>
          <p:cNvSpPr txBox="1"/>
          <p:nvPr/>
        </p:nvSpPr>
        <p:spPr>
          <a:xfrm>
            <a:off x="228600" y="384048"/>
            <a:ext cx="1938528" cy="4093428"/>
          </a:xfrm>
          <a:prstGeom prst="rect">
            <a:avLst/>
          </a:prstGeom>
          <a:solidFill>
            <a:schemeClr val="tx2"/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OTTO 6 M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Kompakt og svært effektiv bolig med 6 leiligheter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Leilighetene har et bruksareal på 36 m²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Ett soverom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Åpen stue- kjøkkenløsning</a:t>
            </a:r>
          </a:p>
          <a:p>
            <a:endParaRPr lang="nb-NO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Mulighet for hems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83B4644-7558-6094-16BC-CCC1F2467FAD}"/>
              </a:ext>
            </a:extLst>
          </p:cNvPr>
          <p:cNvSpPr txBox="1"/>
          <p:nvPr/>
        </p:nvSpPr>
        <p:spPr>
          <a:xfrm>
            <a:off x="4018327" y="384047"/>
            <a:ext cx="222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OTTO 6 M</a:t>
            </a:r>
          </a:p>
        </p:txBody>
      </p:sp>
    </p:spTree>
    <p:extLst>
      <p:ext uri="{BB962C8B-B14F-4D97-AF65-F5344CB8AC3E}">
        <p14:creationId xmlns:p14="http://schemas.microsoft.com/office/powerpoint/2010/main" val="16631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innendørs, vegg, interiørdesign, tak&#10;&#10;Automatisk generert beskrivelse">
            <a:extLst>
              <a:ext uri="{FF2B5EF4-FFF2-40B4-BE49-F238E27FC236}">
                <a16:creationId xmlns:a16="http://schemas.microsoft.com/office/drawing/2014/main" id="{2D447A34-AF98-617B-CCB8-7C8F5DCF3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04240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578</TotalTime>
  <Words>248</Words>
  <Application>Microsoft Macintosh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Century Gothic</vt:lpstr>
      <vt:lpstr>Times New Roman</vt:lpstr>
      <vt:lpstr>Wingdings 3</vt:lpstr>
      <vt:lpstr>Sektor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Sandvold Boliger</dc:creator>
  <cp:lastModifiedBy>Jørgen Moe</cp:lastModifiedBy>
  <cp:revision>2</cp:revision>
  <dcterms:created xsi:type="dcterms:W3CDTF">2023-11-28T14:00:30Z</dcterms:created>
  <dcterms:modified xsi:type="dcterms:W3CDTF">2023-11-30T11:35:33Z</dcterms:modified>
</cp:coreProperties>
</file>