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3"/>
  </p:sldMasterIdLst>
  <p:notesMasterIdLst>
    <p:notesMasterId r:id="rId17"/>
  </p:notesMasterIdLst>
  <p:sldIdLst>
    <p:sldId id="256" r:id="rId4"/>
    <p:sldId id="257" r:id="rId5"/>
    <p:sldId id="258" r:id="rId6"/>
    <p:sldId id="259" r:id="rId7"/>
    <p:sldId id="260" r:id="rId8"/>
    <p:sldId id="261" r:id="rId9"/>
    <p:sldId id="262" r:id="rId10"/>
    <p:sldId id="264" r:id="rId11"/>
    <p:sldId id="265" r:id="rId12"/>
    <p:sldId id="266" r:id="rId13"/>
    <p:sldId id="267" r:id="rId14"/>
    <p:sldId id="268" r:id="rId15"/>
    <p:sldId id="269" r:id="rId16"/>
  </p:sldIdLst>
  <p:sldSz cx="24382413" cy="13716000"/>
  <p:notesSz cx="6810375" cy="9942513"/>
  <p:defaultTextStyle>
    <a:defPPr>
      <a:defRPr lang="en-US"/>
    </a:defPPr>
    <a:lvl1pPr marL="0" algn="l" defTabSz="1828709" rtl="0" eaLnBrk="1" latinLnBrk="0" hangingPunct="1">
      <a:defRPr sz="3600" kern="1200">
        <a:solidFill>
          <a:schemeClr val="tx1"/>
        </a:solidFill>
        <a:latin typeface="+mn-lt"/>
        <a:ea typeface="+mn-ea"/>
        <a:cs typeface="+mn-cs"/>
      </a:defRPr>
    </a:lvl1pPr>
    <a:lvl2pPr marL="914354" algn="l" defTabSz="1828709" rtl="0" eaLnBrk="1" latinLnBrk="0" hangingPunct="1">
      <a:defRPr sz="3600" kern="1200">
        <a:solidFill>
          <a:schemeClr val="tx1"/>
        </a:solidFill>
        <a:latin typeface="+mn-lt"/>
        <a:ea typeface="+mn-ea"/>
        <a:cs typeface="+mn-cs"/>
      </a:defRPr>
    </a:lvl2pPr>
    <a:lvl3pPr marL="1828709" algn="l" defTabSz="1828709" rtl="0" eaLnBrk="1" latinLnBrk="0" hangingPunct="1">
      <a:defRPr sz="3600" kern="1200">
        <a:solidFill>
          <a:schemeClr val="tx1"/>
        </a:solidFill>
        <a:latin typeface="+mn-lt"/>
        <a:ea typeface="+mn-ea"/>
        <a:cs typeface="+mn-cs"/>
      </a:defRPr>
    </a:lvl3pPr>
    <a:lvl4pPr marL="2743063" algn="l" defTabSz="1828709" rtl="0" eaLnBrk="1" latinLnBrk="0" hangingPunct="1">
      <a:defRPr sz="3600" kern="1200">
        <a:solidFill>
          <a:schemeClr val="tx1"/>
        </a:solidFill>
        <a:latin typeface="+mn-lt"/>
        <a:ea typeface="+mn-ea"/>
        <a:cs typeface="+mn-cs"/>
      </a:defRPr>
    </a:lvl4pPr>
    <a:lvl5pPr marL="3657417" algn="l" defTabSz="1828709" rtl="0" eaLnBrk="1" latinLnBrk="0" hangingPunct="1">
      <a:defRPr sz="3600" kern="1200">
        <a:solidFill>
          <a:schemeClr val="tx1"/>
        </a:solidFill>
        <a:latin typeface="+mn-lt"/>
        <a:ea typeface="+mn-ea"/>
        <a:cs typeface="+mn-cs"/>
      </a:defRPr>
    </a:lvl5pPr>
    <a:lvl6pPr marL="4571771" algn="l" defTabSz="1828709" rtl="0" eaLnBrk="1" latinLnBrk="0" hangingPunct="1">
      <a:defRPr sz="3600" kern="1200">
        <a:solidFill>
          <a:schemeClr val="tx1"/>
        </a:solidFill>
        <a:latin typeface="+mn-lt"/>
        <a:ea typeface="+mn-ea"/>
        <a:cs typeface="+mn-cs"/>
      </a:defRPr>
    </a:lvl6pPr>
    <a:lvl7pPr marL="5486126" algn="l" defTabSz="1828709" rtl="0" eaLnBrk="1" latinLnBrk="0" hangingPunct="1">
      <a:defRPr sz="3600" kern="1200">
        <a:solidFill>
          <a:schemeClr val="tx1"/>
        </a:solidFill>
        <a:latin typeface="+mn-lt"/>
        <a:ea typeface="+mn-ea"/>
        <a:cs typeface="+mn-cs"/>
      </a:defRPr>
    </a:lvl7pPr>
    <a:lvl8pPr marL="6400480" algn="l" defTabSz="1828709" rtl="0" eaLnBrk="1" latinLnBrk="0" hangingPunct="1">
      <a:defRPr sz="3600" kern="1200">
        <a:solidFill>
          <a:schemeClr val="tx1"/>
        </a:solidFill>
        <a:latin typeface="+mn-lt"/>
        <a:ea typeface="+mn-ea"/>
        <a:cs typeface="+mn-cs"/>
      </a:defRPr>
    </a:lvl8pPr>
    <a:lvl9pPr marL="7314834" algn="l" defTabSz="1828709" rtl="0" eaLnBrk="1" latinLnBrk="0" hangingPunct="1">
      <a:defRPr sz="36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4DCE6"/>
    <a:srgbClr val="000000"/>
    <a:srgbClr val="142C46"/>
    <a:srgbClr val="C6B28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85" autoAdjust="0"/>
    <p:restoredTop sz="94660"/>
  </p:normalViewPr>
  <p:slideViewPr>
    <p:cSldViewPr snapToGrid="0">
      <p:cViewPr varScale="1">
        <p:scale>
          <a:sx n="58" d="100"/>
          <a:sy n="58" d="100"/>
        </p:scale>
        <p:origin x="75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presProps" Target="presProps.xml"/><Relationship Id="rId3" Type="http://schemas.openxmlformats.org/officeDocument/2006/relationships/slideMaster" Target="slideMasters/slideMaster1.xml"/><Relationship Id="rId21"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51163" cy="498852"/>
          </a:xfrm>
          <a:prstGeom prst="rect">
            <a:avLst/>
          </a:prstGeom>
        </p:spPr>
        <p:txBody>
          <a:bodyPr vert="horz" lIns="91440" tIns="45720" rIns="91440" bIns="45720" rtlCol="0"/>
          <a:lstStyle>
            <a:lvl1pPr algn="l">
              <a:defRPr sz="1200"/>
            </a:lvl1pPr>
          </a:lstStyle>
          <a:p>
            <a:endParaRPr lang="sv-SE"/>
          </a:p>
        </p:txBody>
      </p:sp>
      <p:sp>
        <p:nvSpPr>
          <p:cNvPr id="3" name="Plassholder for dato 2"/>
          <p:cNvSpPr>
            <a:spLocks noGrp="1"/>
          </p:cNvSpPr>
          <p:nvPr>
            <p:ph type="dt" idx="1"/>
          </p:nvPr>
        </p:nvSpPr>
        <p:spPr>
          <a:xfrm>
            <a:off x="3857636" y="0"/>
            <a:ext cx="2951163" cy="498852"/>
          </a:xfrm>
          <a:prstGeom prst="rect">
            <a:avLst/>
          </a:prstGeom>
        </p:spPr>
        <p:txBody>
          <a:bodyPr vert="horz" lIns="91440" tIns="45720" rIns="91440" bIns="45720" rtlCol="0"/>
          <a:lstStyle>
            <a:lvl1pPr algn="r">
              <a:defRPr sz="1200"/>
            </a:lvl1pPr>
          </a:lstStyle>
          <a:p>
            <a:fld id="{FC4954A5-B143-4F6D-A8D6-F09FC1E95D90}" type="datetimeFigureOut">
              <a:rPr lang="sv-SE" smtClean="0"/>
              <a:t>2024-03-11</a:t>
            </a:fld>
            <a:endParaRPr lang="sv-SE"/>
          </a:p>
        </p:txBody>
      </p:sp>
      <p:sp>
        <p:nvSpPr>
          <p:cNvPr id="4" name="Plassholder for lysbilde 3"/>
          <p:cNvSpPr>
            <a:spLocks noGrp="1" noRot="1" noChangeAspect="1"/>
          </p:cNvSpPr>
          <p:nvPr>
            <p:ph type="sldImg" idx="2"/>
          </p:nvPr>
        </p:nvSpPr>
        <p:spPr>
          <a:xfrm>
            <a:off x="423863" y="1243013"/>
            <a:ext cx="5962650" cy="3355975"/>
          </a:xfrm>
          <a:prstGeom prst="rect">
            <a:avLst/>
          </a:prstGeom>
          <a:noFill/>
          <a:ln w="12700">
            <a:solidFill>
              <a:prstClr val="black"/>
            </a:solidFill>
          </a:ln>
        </p:spPr>
        <p:txBody>
          <a:bodyPr vert="horz" lIns="91440" tIns="45720" rIns="91440" bIns="45720" rtlCol="0" anchor="ctr"/>
          <a:lstStyle/>
          <a:p>
            <a:endParaRPr lang="sv-SE"/>
          </a:p>
        </p:txBody>
      </p:sp>
      <p:sp>
        <p:nvSpPr>
          <p:cNvPr id="5" name="Plassholder for notater 4"/>
          <p:cNvSpPr>
            <a:spLocks noGrp="1"/>
          </p:cNvSpPr>
          <p:nvPr>
            <p:ph type="body" sz="quarter" idx="3"/>
          </p:nvPr>
        </p:nvSpPr>
        <p:spPr>
          <a:xfrm>
            <a:off x="681038" y="4784835"/>
            <a:ext cx="5448300" cy="3914864"/>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sv-SE"/>
          </a:p>
        </p:txBody>
      </p:sp>
      <p:sp>
        <p:nvSpPr>
          <p:cNvPr id="6" name="Plassholder for bunntekst 5"/>
          <p:cNvSpPr>
            <a:spLocks noGrp="1"/>
          </p:cNvSpPr>
          <p:nvPr>
            <p:ph type="ftr" sz="quarter" idx="4"/>
          </p:nvPr>
        </p:nvSpPr>
        <p:spPr>
          <a:xfrm>
            <a:off x="0" y="9443662"/>
            <a:ext cx="2951163" cy="498851"/>
          </a:xfrm>
          <a:prstGeom prst="rect">
            <a:avLst/>
          </a:prstGeom>
        </p:spPr>
        <p:txBody>
          <a:bodyPr vert="horz" lIns="91440" tIns="45720" rIns="91440" bIns="45720" rtlCol="0" anchor="b"/>
          <a:lstStyle>
            <a:lvl1pPr algn="l">
              <a:defRPr sz="1200"/>
            </a:lvl1pPr>
          </a:lstStyle>
          <a:p>
            <a:endParaRPr lang="sv-SE"/>
          </a:p>
        </p:txBody>
      </p:sp>
      <p:sp>
        <p:nvSpPr>
          <p:cNvPr id="7" name="Plassholder for lysbildenummer 6"/>
          <p:cNvSpPr>
            <a:spLocks noGrp="1"/>
          </p:cNvSpPr>
          <p:nvPr>
            <p:ph type="sldNum" sz="quarter" idx="5"/>
          </p:nvPr>
        </p:nvSpPr>
        <p:spPr>
          <a:xfrm>
            <a:off x="3857636" y="9443662"/>
            <a:ext cx="2951163" cy="498851"/>
          </a:xfrm>
          <a:prstGeom prst="rect">
            <a:avLst/>
          </a:prstGeom>
        </p:spPr>
        <p:txBody>
          <a:bodyPr vert="horz" lIns="91440" tIns="45720" rIns="91440" bIns="45720" rtlCol="0" anchor="b"/>
          <a:lstStyle>
            <a:lvl1pPr algn="r">
              <a:defRPr sz="1200"/>
            </a:lvl1pPr>
          </a:lstStyle>
          <a:p>
            <a:fld id="{6548C30F-B77B-49FE-B2B9-5C387AE1F023}" type="slidenum">
              <a:rPr lang="sv-SE" smtClean="0"/>
              <a:t>‹#›</a:t>
            </a:fld>
            <a:endParaRPr lang="sv-SE"/>
          </a:p>
        </p:txBody>
      </p:sp>
    </p:spTree>
    <p:extLst>
      <p:ext uri="{BB962C8B-B14F-4D97-AF65-F5344CB8AC3E}">
        <p14:creationId xmlns:p14="http://schemas.microsoft.com/office/powerpoint/2010/main" val="33712785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6548C30F-B77B-49FE-B2B9-5C387AE1F023}" type="slidenum">
              <a:rPr lang="sv-SE" smtClean="0"/>
              <a:t>1</a:t>
            </a:fld>
            <a:endParaRPr lang="sv-SE"/>
          </a:p>
        </p:txBody>
      </p:sp>
    </p:spTree>
    <p:extLst>
      <p:ext uri="{BB962C8B-B14F-4D97-AF65-F5344CB8AC3E}">
        <p14:creationId xmlns:p14="http://schemas.microsoft.com/office/powerpoint/2010/main" val="7447560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6548C30F-B77B-49FE-B2B9-5C387AE1F023}" type="slidenum">
              <a:rPr lang="sv-SE" smtClean="0"/>
              <a:t>10</a:t>
            </a:fld>
            <a:endParaRPr lang="sv-SE"/>
          </a:p>
        </p:txBody>
      </p:sp>
    </p:spTree>
    <p:extLst>
      <p:ext uri="{BB962C8B-B14F-4D97-AF65-F5344CB8AC3E}">
        <p14:creationId xmlns:p14="http://schemas.microsoft.com/office/powerpoint/2010/main" val="28977911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Tidlig død: når folk dør før fylte 75 år i gitte sykdomsgrupper.</a:t>
            </a:r>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Menn i Krødsherad ligger over landsnittet på tidlig død for alle dødsårsaker i de gitte sykdomsgruppene, og vesentlig høyere tidlig død på alle krefttyper. </a:t>
            </a:r>
          </a:p>
        </p:txBody>
      </p:sp>
      <p:sp>
        <p:nvSpPr>
          <p:cNvPr id="4" name="Plassholder for lysbildenummer 3"/>
          <p:cNvSpPr>
            <a:spLocks noGrp="1"/>
          </p:cNvSpPr>
          <p:nvPr>
            <p:ph type="sldNum" sz="quarter" idx="5"/>
          </p:nvPr>
        </p:nvSpPr>
        <p:spPr/>
        <p:txBody>
          <a:bodyPr/>
          <a:lstStyle/>
          <a:p>
            <a:fld id="{6548C30F-B77B-49FE-B2B9-5C387AE1F023}" type="slidenum">
              <a:rPr lang="sv-SE" smtClean="0"/>
              <a:t>11</a:t>
            </a:fld>
            <a:endParaRPr lang="sv-SE"/>
          </a:p>
        </p:txBody>
      </p:sp>
    </p:spTree>
    <p:extLst>
      <p:ext uri="{BB962C8B-B14F-4D97-AF65-F5344CB8AC3E}">
        <p14:creationId xmlns:p14="http://schemas.microsoft.com/office/powerpoint/2010/main" val="3419660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Ved utarbeidelse av alle planer som skal lages i kommunen skal man gå gjennom folkehelseplanens mål og strategier for å se om det er noe i planen man utarbeider som kan hjelpe på veien til å nå målene i folkehelseplanen</a:t>
            </a:r>
            <a:r>
              <a:rPr lang="nb-NO"/>
              <a:t>. </a:t>
            </a:r>
            <a:endParaRPr lang="nb-NO" dirty="0"/>
          </a:p>
        </p:txBody>
      </p:sp>
      <p:sp>
        <p:nvSpPr>
          <p:cNvPr id="4" name="Plassholder for lysbildenummer 3"/>
          <p:cNvSpPr>
            <a:spLocks noGrp="1"/>
          </p:cNvSpPr>
          <p:nvPr>
            <p:ph type="sldNum" sz="quarter" idx="5"/>
          </p:nvPr>
        </p:nvSpPr>
        <p:spPr/>
        <p:txBody>
          <a:bodyPr/>
          <a:lstStyle/>
          <a:p>
            <a:fld id="{6548C30F-B77B-49FE-B2B9-5C387AE1F023}" type="slidenum">
              <a:rPr lang="sv-SE" smtClean="0"/>
              <a:t>12</a:t>
            </a:fld>
            <a:endParaRPr lang="sv-SE"/>
          </a:p>
        </p:txBody>
      </p:sp>
    </p:spTree>
    <p:extLst>
      <p:ext uri="{BB962C8B-B14F-4D97-AF65-F5344CB8AC3E}">
        <p14:creationId xmlns:p14="http://schemas.microsoft.com/office/powerpoint/2010/main" val="35781706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6548C30F-B77B-49FE-B2B9-5C387AE1F023}" type="slidenum">
              <a:rPr lang="sv-SE" smtClean="0"/>
              <a:t>13</a:t>
            </a:fld>
            <a:endParaRPr lang="sv-SE"/>
          </a:p>
        </p:txBody>
      </p:sp>
    </p:spTree>
    <p:extLst>
      <p:ext uri="{BB962C8B-B14F-4D97-AF65-F5344CB8AC3E}">
        <p14:creationId xmlns:p14="http://schemas.microsoft.com/office/powerpoint/2010/main" val="3128068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Det hentes tall som viser befolkningssammensetning, oppvekst- og levekårsforhold, miljø, levevaner og helsetilstand og bruk av legemidler.</a:t>
            </a:r>
          </a:p>
        </p:txBody>
      </p:sp>
      <p:sp>
        <p:nvSpPr>
          <p:cNvPr id="4" name="Plassholder for lysbildenummer 3"/>
          <p:cNvSpPr>
            <a:spLocks noGrp="1"/>
          </p:cNvSpPr>
          <p:nvPr>
            <p:ph type="sldNum" sz="quarter" idx="5"/>
          </p:nvPr>
        </p:nvSpPr>
        <p:spPr/>
        <p:txBody>
          <a:bodyPr/>
          <a:lstStyle/>
          <a:p>
            <a:fld id="{6548C30F-B77B-49FE-B2B9-5C387AE1F023}" type="slidenum">
              <a:rPr lang="sv-SE" smtClean="0"/>
              <a:t>2</a:t>
            </a:fld>
            <a:endParaRPr lang="sv-SE"/>
          </a:p>
        </p:txBody>
      </p:sp>
    </p:spTree>
    <p:extLst>
      <p:ext uri="{BB962C8B-B14F-4D97-AF65-F5344CB8AC3E}">
        <p14:creationId xmlns:p14="http://schemas.microsoft.com/office/powerpoint/2010/main" val="9537870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Har den siste 10 års perioden hatt en befolkningsnedgang</a:t>
            </a:r>
          </a:p>
        </p:txBody>
      </p:sp>
      <p:sp>
        <p:nvSpPr>
          <p:cNvPr id="4" name="Plassholder for lysbildenummer 3"/>
          <p:cNvSpPr>
            <a:spLocks noGrp="1"/>
          </p:cNvSpPr>
          <p:nvPr>
            <p:ph type="sldNum" sz="quarter" idx="5"/>
          </p:nvPr>
        </p:nvSpPr>
        <p:spPr/>
        <p:txBody>
          <a:bodyPr/>
          <a:lstStyle/>
          <a:p>
            <a:fld id="{6548C30F-B77B-49FE-B2B9-5C387AE1F023}" type="slidenum">
              <a:rPr lang="sv-SE" smtClean="0"/>
              <a:t>3</a:t>
            </a:fld>
            <a:endParaRPr lang="sv-SE"/>
          </a:p>
        </p:txBody>
      </p:sp>
    </p:spTree>
    <p:extLst>
      <p:ext uri="{BB962C8B-B14F-4D97-AF65-F5344CB8AC3E}">
        <p14:creationId xmlns:p14="http://schemas.microsoft.com/office/powerpoint/2010/main" val="10282290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Ungt utenforskap for 15-29 år: samlet 9,1% i 2021. Utenforskap NAV Midt-Buskerud: Personer i alderen 20-66 som er utenfor arbeid og utdanning: 21%.</a:t>
            </a:r>
          </a:p>
          <a:p>
            <a:endParaRPr lang="nb-NO" dirty="0"/>
          </a:p>
          <a:p>
            <a:r>
              <a:rPr lang="nb-NO" dirty="0"/>
              <a:t>Folkehelseteamet har snakket om at det har de siste årene vært veldig fokus på høyere utdanning, men vi trenger også de som vil jobbe med praktiske yrker. Framsnakke yrkesfag! Hvis noen ønsker å gå yrkesfag så hei fram det, alternativet kan jo være at vedkommende dropper helt ut fordi det er en oppfatning om at det kun er høyere utdanning som duger.</a:t>
            </a:r>
          </a:p>
        </p:txBody>
      </p:sp>
      <p:sp>
        <p:nvSpPr>
          <p:cNvPr id="4" name="Plassholder for lysbildenummer 3"/>
          <p:cNvSpPr>
            <a:spLocks noGrp="1"/>
          </p:cNvSpPr>
          <p:nvPr>
            <p:ph type="sldNum" sz="quarter" idx="5"/>
          </p:nvPr>
        </p:nvSpPr>
        <p:spPr/>
        <p:txBody>
          <a:bodyPr/>
          <a:lstStyle/>
          <a:p>
            <a:fld id="{6548C30F-B77B-49FE-B2B9-5C387AE1F023}" type="slidenum">
              <a:rPr lang="sv-SE" smtClean="0"/>
              <a:t>4</a:t>
            </a:fld>
            <a:endParaRPr lang="sv-SE"/>
          </a:p>
        </p:txBody>
      </p:sp>
    </p:spTree>
    <p:extLst>
      <p:ext uri="{BB962C8B-B14F-4D97-AF65-F5344CB8AC3E}">
        <p14:creationId xmlns:p14="http://schemas.microsoft.com/office/powerpoint/2010/main" val="22321767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t>Uføretrygd: i noen aldersgrupper ligger vi under landsgjennomsnittet, mens i andre aldersgrupper ligger vi over.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t>Lavinntekt er den største enkeltstående faktoren til utenforskap.</a:t>
            </a:r>
            <a:endParaRPr lang="nb-NO" dirty="0"/>
          </a:p>
          <a:p>
            <a:endParaRPr lang="nb-NO" dirty="0"/>
          </a:p>
          <a:p>
            <a:r>
              <a:rPr lang="nb-NO" dirty="0"/>
              <a:t>Barnevernet er avhengig av bekymringsmeldinger for å gjennomføre undersøkelser og tiltak. Tiltak kan være alt fra veiledning til omsorgsovertakelse.</a:t>
            </a:r>
          </a:p>
        </p:txBody>
      </p:sp>
      <p:sp>
        <p:nvSpPr>
          <p:cNvPr id="4" name="Plassholder for lysbildenummer 3"/>
          <p:cNvSpPr>
            <a:spLocks noGrp="1"/>
          </p:cNvSpPr>
          <p:nvPr>
            <p:ph type="sldNum" sz="quarter" idx="5"/>
          </p:nvPr>
        </p:nvSpPr>
        <p:spPr/>
        <p:txBody>
          <a:bodyPr/>
          <a:lstStyle/>
          <a:p>
            <a:fld id="{6548C30F-B77B-49FE-B2B9-5C387AE1F023}" type="slidenum">
              <a:rPr lang="sv-SE" smtClean="0"/>
              <a:t>5</a:t>
            </a:fld>
            <a:endParaRPr lang="sv-SE"/>
          </a:p>
        </p:txBody>
      </p:sp>
    </p:spTree>
    <p:extLst>
      <p:ext uri="{BB962C8B-B14F-4D97-AF65-F5344CB8AC3E}">
        <p14:creationId xmlns:p14="http://schemas.microsoft.com/office/powerpoint/2010/main" val="14468684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Når det snakkes om tall fra folkehelseundersøkelsen så er dette en undersøkelse utført i Viken i 2021 hvor svarene er fra folk fra 18 år og oppover. Ungdata er også fra 2021, og dette er svar fra ungdomsskoletrinnet.</a:t>
            </a:r>
          </a:p>
          <a:p>
            <a:endParaRPr lang="nb-NO"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Med regelbrudd menes: tatt med varer fra butikk uten å betale, vært i slåsskamp, gjort hærverk, tagging, vært borte en natt uten at foreldrene vet det</a:t>
            </a:r>
          </a:p>
          <a:p>
            <a:endParaRPr lang="nb-NO" dirty="0"/>
          </a:p>
        </p:txBody>
      </p:sp>
      <p:sp>
        <p:nvSpPr>
          <p:cNvPr id="4" name="Plassholder for lysbildenummer 3"/>
          <p:cNvSpPr>
            <a:spLocks noGrp="1"/>
          </p:cNvSpPr>
          <p:nvPr>
            <p:ph type="sldNum" sz="quarter" idx="5"/>
          </p:nvPr>
        </p:nvSpPr>
        <p:spPr/>
        <p:txBody>
          <a:bodyPr/>
          <a:lstStyle/>
          <a:p>
            <a:fld id="{6548C30F-B77B-49FE-B2B9-5C387AE1F023}" type="slidenum">
              <a:rPr lang="sv-SE" smtClean="0"/>
              <a:t>6</a:t>
            </a:fld>
            <a:endParaRPr lang="sv-SE"/>
          </a:p>
        </p:txBody>
      </p:sp>
    </p:spTree>
    <p:extLst>
      <p:ext uri="{BB962C8B-B14F-4D97-AF65-F5344CB8AC3E}">
        <p14:creationId xmlns:p14="http://schemas.microsoft.com/office/powerpoint/2010/main" val="41838627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6548C30F-B77B-49FE-B2B9-5C387AE1F023}" type="slidenum">
              <a:rPr lang="sv-SE" smtClean="0"/>
              <a:t>7</a:t>
            </a:fld>
            <a:endParaRPr lang="sv-SE"/>
          </a:p>
        </p:txBody>
      </p:sp>
    </p:spTree>
    <p:extLst>
      <p:ext uri="{BB962C8B-B14F-4D97-AF65-F5344CB8AC3E}">
        <p14:creationId xmlns:p14="http://schemas.microsoft.com/office/powerpoint/2010/main" val="37105286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6548C30F-B77B-49FE-B2B9-5C387AE1F023}" type="slidenum">
              <a:rPr lang="sv-SE" smtClean="0"/>
              <a:t>8</a:t>
            </a:fld>
            <a:endParaRPr lang="sv-SE"/>
          </a:p>
        </p:txBody>
      </p:sp>
    </p:spTree>
    <p:extLst>
      <p:ext uri="{BB962C8B-B14F-4D97-AF65-F5344CB8AC3E}">
        <p14:creationId xmlns:p14="http://schemas.microsoft.com/office/powerpoint/2010/main" val="15281668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6548C30F-B77B-49FE-B2B9-5C387AE1F023}" type="slidenum">
              <a:rPr lang="sv-SE" smtClean="0"/>
              <a:t>9</a:t>
            </a:fld>
            <a:endParaRPr lang="sv-SE"/>
          </a:p>
        </p:txBody>
      </p:sp>
    </p:spTree>
    <p:extLst>
      <p:ext uri="{BB962C8B-B14F-4D97-AF65-F5344CB8AC3E}">
        <p14:creationId xmlns:p14="http://schemas.microsoft.com/office/powerpoint/2010/main" val="36667999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1.xml"/><Relationship Id="rId5" Type="http://schemas.openxmlformats.org/officeDocument/2006/relationships/image" Target="../media/image18.svg"/><Relationship Id="rId4" Type="http://schemas.openxmlformats.org/officeDocument/2006/relationships/image" Target="../media/image17.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1.xml"/><Relationship Id="rId5" Type="http://schemas.openxmlformats.org/officeDocument/2006/relationships/image" Target="../media/image23.svg"/><Relationship Id="rId4"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9.svg"/><Relationship Id="rId7" Type="http://schemas.openxmlformats.org/officeDocument/2006/relationships/image" Target="../media/image33.svg"/><Relationship Id="rId2" Type="http://schemas.openxmlformats.org/officeDocument/2006/relationships/image" Target="../media/image28.png"/><Relationship Id="rId1" Type="http://schemas.openxmlformats.org/officeDocument/2006/relationships/slideMaster" Target="../slideMasters/slideMaster1.xml"/><Relationship Id="rId6" Type="http://schemas.openxmlformats.org/officeDocument/2006/relationships/image" Target="../media/image32.png"/><Relationship Id="rId5" Type="http://schemas.openxmlformats.org/officeDocument/2006/relationships/image" Target="../media/image31.svg"/><Relationship Id="rId4" Type="http://schemas.openxmlformats.org/officeDocument/2006/relationships/image" Target="../media/image30.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5.svg"/><Relationship Id="rId7" Type="http://schemas.openxmlformats.org/officeDocument/2006/relationships/image" Target="../media/image39.svg"/><Relationship Id="rId2" Type="http://schemas.openxmlformats.org/officeDocument/2006/relationships/image" Target="../media/image34.png"/><Relationship Id="rId1" Type="http://schemas.openxmlformats.org/officeDocument/2006/relationships/slideMaster" Target="../slideMasters/slideMaster1.xml"/><Relationship Id="rId6" Type="http://schemas.openxmlformats.org/officeDocument/2006/relationships/image" Target="../media/image38.png"/><Relationship Id="rId5" Type="http://schemas.openxmlformats.org/officeDocument/2006/relationships/image" Target="../media/image37.svg"/><Relationship Id="rId4" Type="http://schemas.openxmlformats.org/officeDocument/2006/relationships/image" Target="../media/image36.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 Id="rId5" Type="http://schemas.openxmlformats.org/officeDocument/2006/relationships/image" Target="../media/image18.svg"/><Relationship Id="rId4" Type="http://schemas.openxmlformats.org/officeDocument/2006/relationships/image" Target="../media/image17.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tellysbilde">
    <p:bg>
      <p:bgPr>
        <a:blipFill>
          <a:blip r:embed="rId2"/>
          <a:stretch>
            <a:fillRect/>
          </a:stretch>
        </a:blip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A2C872F-BD66-2C4A-DACA-3DA87DC54F5B}"/>
              </a:ext>
            </a:extLst>
          </p:cNvPr>
          <p:cNvSpPr>
            <a:spLocks noGrp="1"/>
          </p:cNvSpPr>
          <p:nvPr>
            <p:ph type="ctrTitle"/>
          </p:nvPr>
        </p:nvSpPr>
        <p:spPr>
          <a:xfrm>
            <a:off x="3438826" y="6249852"/>
            <a:ext cx="10696274" cy="3108543"/>
          </a:xfrm>
        </p:spPr>
        <p:txBody>
          <a:bodyPr lIns="0" tIns="0" rIns="0" bIns="0" anchor="t">
            <a:noAutofit/>
          </a:bodyPr>
          <a:lstStyle>
            <a:lvl1pPr algn="l">
              <a:defRPr sz="10100">
                <a:solidFill>
                  <a:schemeClr val="bg1"/>
                </a:solidFill>
              </a:defRPr>
            </a:lvl1pPr>
          </a:lstStyle>
          <a:p>
            <a:r>
              <a:rPr lang="nb-NO"/>
              <a:t>Klikk for å redigere tittelstil</a:t>
            </a:r>
            <a:endParaRPr lang="nb-NO" dirty="0"/>
          </a:p>
        </p:txBody>
      </p:sp>
      <p:sp>
        <p:nvSpPr>
          <p:cNvPr id="3" name="Undertittel 2">
            <a:extLst>
              <a:ext uri="{FF2B5EF4-FFF2-40B4-BE49-F238E27FC236}">
                <a16:creationId xmlns:a16="http://schemas.microsoft.com/office/drawing/2014/main" id="{AB71FE50-D284-2BAC-D28C-7DA700E7AFFE}"/>
              </a:ext>
            </a:extLst>
          </p:cNvPr>
          <p:cNvSpPr>
            <a:spLocks noGrp="1"/>
          </p:cNvSpPr>
          <p:nvPr>
            <p:ph type="subTitle" idx="1" hasCustomPrompt="1"/>
          </p:nvPr>
        </p:nvSpPr>
        <p:spPr>
          <a:xfrm>
            <a:off x="3438826" y="9854105"/>
            <a:ext cx="10696274" cy="397801"/>
          </a:xfrm>
        </p:spPr>
        <p:txBody>
          <a:bodyPr lIns="0" tIns="0" rIns="0" bIns="0">
            <a:spAutoFit/>
          </a:bodyPr>
          <a:lstStyle>
            <a:lvl1pPr marL="0" indent="0" algn="l">
              <a:buNone/>
              <a:defRPr sz="2585">
                <a:solidFill>
                  <a:schemeClr val="tx2"/>
                </a:solidFill>
              </a:defRPr>
            </a:lvl1pPr>
            <a:lvl2pPr marL="914354" indent="0" algn="ctr">
              <a:buNone/>
              <a:defRPr sz="4000"/>
            </a:lvl2pPr>
            <a:lvl3pPr marL="1828709" indent="0" algn="ctr">
              <a:buNone/>
              <a:defRPr sz="3600"/>
            </a:lvl3pPr>
            <a:lvl4pPr marL="2743063" indent="0" algn="ctr">
              <a:buNone/>
              <a:defRPr sz="3200"/>
            </a:lvl4pPr>
            <a:lvl5pPr marL="3657417" indent="0" algn="ctr">
              <a:buNone/>
              <a:defRPr sz="3200"/>
            </a:lvl5pPr>
            <a:lvl6pPr marL="4571771" indent="0" algn="ctr">
              <a:buNone/>
              <a:defRPr sz="3200"/>
            </a:lvl6pPr>
            <a:lvl7pPr marL="5486126" indent="0" algn="ctr">
              <a:buNone/>
              <a:defRPr sz="3200"/>
            </a:lvl7pPr>
            <a:lvl8pPr marL="6400480" indent="0" algn="ctr">
              <a:buNone/>
              <a:defRPr sz="3200"/>
            </a:lvl8pPr>
            <a:lvl9pPr marL="7314834" indent="0" algn="ctr">
              <a:buNone/>
              <a:defRPr sz="3200"/>
            </a:lvl9pPr>
          </a:lstStyle>
          <a:p>
            <a:r>
              <a:rPr lang="nb-NO" dirty="0"/>
              <a:t>Sted og dato</a:t>
            </a:r>
          </a:p>
        </p:txBody>
      </p:sp>
      <p:sp>
        <p:nvSpPr>
          <p:cNvPr id="4" name="Plassholder for dato 3">
            <a:extLst>
              <a:ext uri="{FF2B5EF4-FFF2-40B4-BE49-F238E27FC236}">
                <a16:creationId xmlns:a16="http://schemas.microsoft.com/office/drawing/2014/main" id="{89A2D575-0F98-D24D-45C1-0156F1BA7BFE}"/>
              </a:ext>
            </a:extLst>
          </p:cNvPr>
          <p:cNvSpPr>
            <a:spLocks noGrp="1"/>
          </p:cNvSpPr>
          <p:nvPr>
            <p:ph type="dt" sz="half" idx="10"/>
          </p:nvPr>
        </p:nvSpPr>
        <p:spPr>
          <a:xfrm>
            <a:off x="120207" y="-184659"/>
            <a:ext cx="5486043" cy="15389"/>
          </a:xfrm>
        </p:spPr>
        <p:txBody>
          <a:bodyPr lIns="0" tIns="0" rIns="0" bIns="0"/>
          <a:lstStyle/>
          <a:p>
            <a:fld id="{A9C60462-63A2-427C-83C5-665A00C076AD}" type="datetime1">
              <a:rPr lang="nb-NO" smtClean="0"/>
              <a:t>11.03.2024</a:t>
            </a:fld>
            <a:endParaRPr lang="nb-NO"/>
          </a:p>
        </p:txBody>
      </p:sp>
      <p:sp>
        <p:nvSpPr>
          <p:cNvPr id="5" name="Plassholder for bunntekst 4">
            <a:extLst>
              <a:ext uri="{FF2B5EF4-FFF2-40B4-BE49-F238E27FC236}">
                <a16:creationId xmlns:a16="http://schemas.microsoft.com/office/drawing/2014/main" id="{ED4DA215-A2C6-44EB-4C17-A1539CF730DB}"/>
              </a:ext>
            </a:extLst>
          </p:cNvPr>
          <p:cNvSpPr>
            <a:spLocks noGrp="1"/>
          </p:cNvSpPr>
          <p:nvPr>
            <p:ph type="ftr" sz="quarter" idx="11"/>
          </p:nvPr>
        </p:nvSpPr>
        <p:spPr>
          <a:xfrm>
            <a:off x="120208" y="-184659"/>
            <a:ext cx="5486043" cy="15389"/>
          </a:xfrm>
        </p:spPr>
        <p:txBody>
          <a:bodyPr lIns="0" tIns="0" rIns="0" bIns="0"/>
          <a:lstStyle>
            <a:lvl1pPr>
              <a:defRPr sz="100"/>
            </a:lvl1pPr>
          </a:lstStyle>
          <a:p>
            <a:endParaRPr lang="nb-NO"/>
          </a:p>
        </p:txBody>
      </p:sp>
      <p:sp>
        <p:nvSpPr>
          <p:cNvPr id="6" name="Plassholder for lysbildenummer 5">
            <a:extLst>
              <a:ext uri="{FF2B5EF4-FFF2-40B4-BE49-F238E27FC236}">
                <a16:creationId xmlns:a16="http://schemas.microsoft.com/office/drawing/2014/main" id="{099C85E4-B3CB-93B4-41C4-6C7ED62BD244}"/>
              </a:ext>
            </a:extLst>
          </p:cNvPr>
          <p:cNvSpPr>
            <a:spLocks noGrp="1"/>
          </p:cNvSpPr>
          <p:nvPr>
            <p:ph type="sldNum" sz="quarter" idx="12"/>
          </p:nvPr>
        </p:nvSpPr>
        <p:spPr>
          <a:xfrm>
            <a:off x="120207" y="-184659"/>
            <a:ext cx="5486043" cy="15389"/>
          </a:xfrm>
        </p:spPr>
        <p:txBody>
          <a:bodyPr lIns="0" tIns="0" rIns="0" bIns="0"/>
          <a:lstStyle>
            <a:lvl1pPr>
              <a:defRPr sz="100"/>
            </a:lvl1pPr>
          </a:lstStyle>
          <a:p>
            <a:fld id="{8F38CB8C-9F3F-4D9A-91AD-F1C485AF55CA}" type="slidenum">
              <a:rPr lang="nb-NO" smtClean="0"/>
              <a:pPr/>
              <a:t>‹#›</a:t>
            </a:fld>
            <a:endParaRPr lang="nb-NO"/>
          </a:p>
        </p:txBody>
      </p:sp>
      <p:pic>
        <p:nvPicPr>
          <p:cNvPr id="11" name="Grafikk 10" descr="Krødsherad kommune">
            <a:extLst>
              <a:ext uri="{FF2B5EF4-FFF2-40B4-BE49-F238E27FC236}">
                <a16:creationId xmlns:a16="http://schemas.microsoft.com/office/drawing/2014/main" id="{59E4274A-E742-6BB4-5C3A-D2974AE2CBFC}"/>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8226774" y="10896222"/>
            <a:ext cx="4446000" cy="1676777"/>
          </a:xfrm>
          <a:prstGeom prst="rect">
            <a:avLst/>
          </a:prstGeom>
        </p:spPr>
      </p:pic>
      <p:pic>
        <p:nvPicPr>
          <p:cNvPr id="10" name="Grafikk 9" descr="Vertskap i verdensklasse">
            <a:extLst>
              <a:ext uri="{FF2B5EF4-FFF2-40B4-BE49-F238E27FC236}">
                <a16:creationId xmlns:a16="http://schemas.microsoft.com/office/drawing/2014/main" id="{A953F926-8A3D-265C-F8DB-3171F63FBC79}"/>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15150910" y="10833970"/>
            <a:ext cx="1510318" cy="1522800"/>
          </a:xfrm>
          <a:prstGeom prst="rect">
            <a:avLst/>
          </a:prstGeom>
        </p:spPr>
      </p:pic>
    </p:spTree>
    <p:extLst>
      <p:ext uri="{BB962C8B-B14F-4D97-AF65-F5344CB8AC3E}">
        <p14:creationId xmlns:p14="http://schemas.microsoft.com/office/powerpoint/2010/main" val="24044446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Deloverskrift">
    <p:spTree>
      <p:nvGrpSpPr>
        <p:cNvPr id="1" name=""/>
        <p:cNvGrpSpPr/>
        <p:nvPr/>
      </p:nvGrpSpPr>
      <p:grpSpPr>
        <a:xfrm>
          <a:off x="0" y="0"/>
          <a:ext cx="0" cy="0"/>
          <a:chOff x="0" y="0"/>
          <a:chExt cx="0" cy="0"/>
        </a:xfrm>
      </p:grpSpPr>
      <p:pic>
        <p:nvPicPr>
          <p:cNvPr id="8" name="Grafikk 7">
            <a:extLst>
              <a:ext uri="{FF2B5EF4-FFF2-40B4-BE49-F238E27FC236}">
                <a16:creationId xmlns:a16="http://schemas.microsoft.com/office/drawing/2014/main" id="{F1E4B8B9-01C3-D2CF-14A0-BBB85171A0C4}"/>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006" r="2414" b="1287"/>
          <a:stretch/>
        </p:blipFill>
        <p:spPr>
          <a:xfrm>
            <a:off x="-1" y="1832017"/>
            <a:ext cx="24382413" cy="11883983"/>
          </a:xfrm>
          <a:prstGeom prst="rect">
            <a:avLst/>
          </a:prstGeom>
        </p:spPr>
      </p:pic>
      <p:sp>
        <p:nvSpPr>
          <p:cNvPr id="2" name="Tittel 1">
            <a:extLst>
              <a:ext uri="{FF2B5EF4-FFF2-40B4-BE49-F238E27FC236}">
                <a16:creationId xmlns:a16="http://schemas.microsoft.com/office/drawing/2014/main" id="{42D96518-7CC2-4642-3765-A5FD33DB80C8}"/>
              </a:ext>
            </a:extLst>
          </p:cNvPr>
          <p:cNvSpPr>
            <a:spLocks noGrp="1"/>
          </p:cNvSpPr>
          <p:nvPr>
            <p:ph type="title"/>
          </p:nvPr>
        </p:nvSpPr>
        <p:spPr>
          <a:xfrm>
            <a:off x="1713600" y="6645548"/>
            <a:ext cx="14037771" cy="3739485"/>
          </a:xfrm>
        </p:spPr>
        <p:txBody>
          <a:bodyPr lIns="0" tIns="0" rIns="0" bIns="0" anchor="t">
            <a:noAutofit/>
          </a:bodyPr>
          <a:lstStyle>
            <a:lvl1pPr>
              <a:defRPr sz="8100">
                <a:solidFill>
                  <a:schemeClr val="lt1"/>
                </a:solidFill>
              </a:defRPr>
            </a:lvl1pPr>
          </a:lstStyle>
          <a:p>
            <a:r>
              <a:rPr lang="nb-NO"/>
              <a:t>Klikk for å redigere tittelstil</a:t>
            </a:r>
            <a:endParaRPr lang="nb-NO" dirty="0"/>
          </a:p>
        </p:txBody>
      </p:sp>
      <p:sp>
        <p:nvSpPr>
          <p:cNvPr id="4" name="Plassholder for dato 3">
            <a:extLst>
              <a:ext uri="{FF2B5EF4-FFF2-40B4-BE49-F238E27FC236}">
                <a16:creationId xmlns:a16="http://schemas.microsoft.com/office/drawing/2014/main" id="{B0ED1FCD-2FE8-4768-8E09-86CE38030FFC}"/>
              </a:ext>
            </a:extLst>
          </p:cNvPr>
          <p:cNvSpPr>
            <a:spLocks noGrp="1"/>
          </p:cNvSpPr>
          <p:nvPr>
            <p:ph type="dt" sz="half" idx="10"/>
          </p:nvPr>
        </p:nvSpPr>
        <p:spPr/>
        <p:txBody>
          <a:bodyPr lIns="0" tIns="0" rIns="0" bIns="0"/>
          <a:lstStyle/>
          <a:p>
            <a:fld id="{6DFD88B4-3A2C-43F6-B390-1A2869F7FE39}" type="datetime1">
              <a:rPr lang="nb-NO" smtClean="0"/>
              <a:t>11.03.2024</a:t>
            </a:fld>
            <a:endParaRPr lang="nb-NO"/>
          </a:p>
        </p:txBody>
      </p:sp>
      <p:sp>
        <p:nvSpPr>
          <p:cNvPr id="5" name="Plassholder for bunntekst 4">
            <a:extLst>
              <a:ext uri="{FF2B5EF4-FFF2-40B4-BE49-F238E27FC236}">
                <a16:creationId xmlns:a16="http://schemas.microsoft.com/office/drawing/2014/main" id="{41E593FA-98FD-DE4A-5781-6C5AC27C4AA6}"/>
              </a:ext>
            </a:extLst>
          </p:cNvPr>
          <p:cNvSpPr>
            <a:spLocks noGrp="1"/>
          </p:cNvSpPr>
          <p:nvPr>
            <p:ph type="ftr" sz="quarter" idx="11"/>
          </p:nvPr>
        </p:nvSpPr>
        <p:spPr/>
        <p:txBody>
          <a:bodyPr lIns="0" tIns="0" rIns="0" bIns="0"/>
          <a:lstStyle>
            <a:lvl1pPr>
              <a:defRPr>
                <a:solidFill>
                  <a:schemeClr val="lt1"/>
                </a:solidFill>
              </a:defRPr>
            </a:lvl1pPr>
          </a:lstStyle>
          <a:p>
            <a:endParaRPr lang="nb-NO"/>
          </a:p>
        </p:txBody>
      </p:sp>
      <p:sp>
        <p:nvSpPr>
          <p:cNvPr id="6" name="Plassholder for lysbildenummer 5">
            <a:extLst>
              <a:ext uri="{FF2B5EF4-FFF2-40B4-BE49-F238E27FC236}">
                <a16:creationId xmlns:a16="http://schemas.microsoft.com/office/drawing/2014/main" id="{6993F745-E04C-71B4-E998-92CEA3B44569}"/>
              </a:ext>
            </a:extLst>
          </p:cNvPr>
          <p:cNvSpPr>
            <a:spLocks noGrp="1"/>
          </p:cNvSpPr>
          <p:nvPr>
            <p:ph type="sldNum" sz="quarter" idx="12"/>
          </p:nvPr>
        </p:nvSpPr>
        <p:spPr/>
        <p:txBody>
          <a:bodyPr lIns="0" tIns="0" rIns="0" bIns="0"/>
          <a:lstStyle>
            <a:lvl1pPr>
              <a:defRPr>
                <a:solidFill>
                  <a:schemeClr val="lt1"/>
                </a:solidFill>
              </a:defRPr>
            </a:lvl1pPr>
          </a:lstStyle>
          <a:p>
            <a:fld id="{8F38CB8C-9F3F-4D9A-91AD-F1C485AF55CA}" type="slidenum">
              <a:rPr lang="nb-NO" smtClean="0"/>
              <a:pPr/>
              <a:t>‹#›</a:t>
            </a:fld>
            <a:endParaRPr lang="nb-NO"/>
          </a:p>
        </p:txBody>
      </p:sp>
      <p:cxnSp>
        <p:nvCxnSpPr>
          <p:cNvPr id="9" name="Rett linje 8">
            <a:extLst>
              <a:ext uri="{FF2B5EF4-FFF2-40B4-BE49-F238E27FC236}">
                <a16:creationId xmlns:a16="http://schemas.microsoft.com/office/drawing/2014/main" id="{569E051B-6E50-C2E1-F6E7-23C78E7980A8}"/>
              </a:ext>
            </a:extLst>
          </p:cNvPr>
          <p:cNvCxnSpPr/>
          <p:nvPr userDrawn="1"/>
        </p:nvCxnSpPr>
        <p:spPr>
          <a:xfrm>
            <a:off x="1714714" y="12538639"/>
            <a:ext cx="20955600" cy="0"/>
          </a:xfrm>
          <a:prstGeom prst="line">
            <a:avLst/>
          </a:prstGeom>
          <a:ln w="3810">
            <a:solidFill>
              <a:schemeClr val="lt1"/>
            </a:solidFill>
          </a:ln>
        </p:spPr>
        <p:style>
          <a:lnRef idx="2">
            <a:schemeClr val="accent1"/>
          </a:lnRef>
          <a:fillRef idx="0">
            <a:schemeClr val="accent1"/>
          </a:fillRef>
          <a:effectRef idx="1">
            <a:schemeClr val="accent1"/>
          </a:effectRef>
          <a:fontRef idx="minor">
            <a:schemeClr val="tx1"/>
          </a:fontRef>
        </p:style>
      </p:cxnSp>
      <p:pic>
        <p:nvPicPr>
          <p:cNvPr id="10" name="Grafikk 9">
            <a:extLst>
              <a:ext uri="{FF2B5EF4-FFF2-40B4-BE49-F238E27FC236}">
                <a16:creationId xmlns:a16="http://schemas.microsoft.com/office/drawing/2014/main" id="{421035C7-1FA4-3D68-25C9-15696DDED37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212812" y="12714305"/>
            <a:ext cx="280029" cy="356400"/>
          </a:xfrm>
          <a:prstGeom prst="rect">
            <a:avLst/>
          </a:prstGeom>
        </p:spPr>
      </p:pic>
      <p:sp>
        <p:nvSpPr>
          <p:cNvPr id="11" name="TekstSylinder 10">
            <a:extLst>
              <a:ext uri="{FF2B5EF4-FFF2-40B4-BE49-F238E27FC236}">
                <a16:creationId xmlns:a16="http://schemas.microsoft.com/office/drawing/2014/main" id="{2BDF551D-4803-CCBD-AB1A-46D2431ACB47}"/>
              </a:ext>
            </a:extLst>
          </p:cNvPr>
          <p:cNvSpPr txBox="1"/>
          <p:nvPr userDrawn="1"/>
        </p:nvSpPr>
        <p:spPr>
          <a:xfrm>
            <a:off x="1714714" y="12732321"/>
            <a:ext cx="5998822" cy="230832"/>
          </a:xfrm>
          <a:prstGeom prst="rect">
            <a:avLst/>
          </a:prstGeom>
          <a:noFill/>
        </p:spPr>
        <p:txBody>
          <a:bodyPr wrap="square" lIns="0" tIns="0" rIns="0" bIns="0" rtlCol="0">
            <a:spAutoFit/>
          </a:bodyPr>
          <a:lstStyle/>
          <a:p>
            <a:r>
              <a:rPr lang="nb-NO" sz="1500" dirty="0">
                <a:solidFill>
                  <a:schemeClr val="lt1"/>
                </a:solidFill>
              </a:rPr>
              <a:t>Krødsherad kommune </a:t>
            </a:r>
          </a:p>
        </p:txBody>
      </p:sp>
    </p:spTree>
    <p:extLst>
      <p:ext uri="{BB962C8B-B14F-4D97-AF65-F5344CB8AC3E}">
        <p14:creationId xmlns:p14="http://schemas.microsoft.com/office/powerpoint/2010/main" val="22853852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Deloverskrift">
    <p:spTree>
      <p:nvGrpSpPr>
        <p:cNvPr id="1" name=""/>
        <p:cNvGrpSpPr/>
        <p:nvPr/>
      </p:nvGrpSpPr>
      <p:grpSpPr>
        <a:xfrm>
          <a:off x="0" y="0"/>
          <a:ext cx="0" cy="0"/>
          <a:chOff x="0" y="0"/>
          <a:chExt cx="0" cy="0"/>
        </a:xfrm>
      </p:grpSpPr>
      <p:pic>
        <p:nvPicPr>
          <p:cNvPr id="8" name="Grafikk 7">
            <a:extLst>
              <a:ext uri="{FF2B5EF4-FFF2-40B4-BE49-F238E27FC236}">
                <a16:creationId xmlns:a16="http://schemas.microsoft.com/office/drawing/2014/main" id="{F1E4B8B9-01C3-D2CF-14A0-BBB85171A0C4}"/>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006" r="2414" b="1287"/>
          <a:stretch/>
        </p:blipFill>
        <p:spPr>
          <a:xfrm>
            <a:off x="-1" y="1832017"/>
            <a:ext cx="24382413" cy="11883983"/>
          </a:xfrm>
          <a:prstGeom prst="rect">
            <a:avLst/>
          </a:prstGeom>
        </p:spPr>
      </p:pic>
      <p:sp>
        <p:nvSpPr>
          <p:cNvPr id="2" name="Tittel 1">
            <a:extLst>
              <a:ext uri="{FF2B5EF4-FFF2-40B4-BE49-F238E27FC236}">
                <a16:creationId xmlns:a16="http://schemas.microsoft.com/office/drawing/2014/main" id="{42D96518-7CC2-4642-3765-A5FD33DB80C8}"/>
              </a:ext>
            </a:extLst>
          </p:cNvPr>
          <p:cNvSpPr>
            <a:spLocks noGrp="1"/>
          </p:cNvSpPr>
          <p:nvPr>
            <p:ph type="title"/>
          </p:nvPr>
        </p:nvSpPr>
        <p:spPr>
          <a:xfrm>
            <a:off x="1713600" y="6645548"/>
            <a:ext cx="14037771" cy="3739485"/>
          </a:xfrm>
        </p:spPr>
        <p:txBody>
          <a:bodyPr lIns="0" tIns="0" rIns="0" bIns="0" anchor="t">
            <a:noAutofit/>
          </a:bodyPr>
          <a:lstStyle>
            <a:lvl1pPr>
              <a:defRPr sz="8100">
                <a:solidFill>
                  <a:schemeClr val="dk1"/>
                </a:solidFill>
              </a:defRPr>
            </a:lvl1pPr>
          </a:lstStyle>
          <a:p>
            <a:r>
              <a:rPr lang="nb-NO"/>
              <a:t>Klikk for å redigere tittelstil</a:t>
            </a:r>
            <a:endParaRPr lang="nb-NO" dirty="0"/>
          </a:p>
        </p:txBody>
      </p:sp>
      <p:sp>
        <p:nvSpPr>
          <p:cNvPr id="4" name="Plassholder for dato 3">
            <a:extLst>
              <a:ext uri="{FF2B5EF4-FFF2-40B4-BE49-F238E27FC236}">
                <a16:creationId xmlns:a16="http://schemas.microsoft.com/office/drawing/2014/main" id="{B0ED1FCD-2FE8-4768-8E09-86CE38030FFC}"/>
              </a:ext>
            </a:extLst>
          </p:cNvPr>
          <p:cNvSpPr>
            <a:spLocks noGrp="1"/>
          </p:cNvSpPr>
          <p:nvPr>
            <p:ph type="dt" sz="half" idx="10"/>
          </p:nvPr>
        </p:nvSpPr>
        <p:spPr/>
        <p:txBody>
          <a:bodyPr lIns="0" tIns="0" rIns="0" bIns="0"/>
          <a:lstStyle/>
          <a:p>
            <a:fld id="{5F546D83-A0B2-421E-8DFB-D487BC31005A}" type="datetime1">
              <a:rPr lang="nb-NO" smtClean="0"/>
              <a:t>11.03.2024</a:t>
            </a:fld>
            <a:endParaRPr lang="nb-NO"/>
          </a:p>
        </p:txBody>
      </p:sp>
      <p:sp>
        <p:nvSpPr>
          <p:cNvPr id="5" name="Plassholder for bunntekst 4">
            <a:extLst>
              <a:ext uri="{FF2B5EF4-FFF2-40B4-BE49-F238E27FC236}">
                <a16:creationId xmlns:a16="http://schemas.microsoft.com/office/drawing/2014/main" id="{41E593FA-98FD-DE4A-5781-6C5AC27C4AA6}"/>
              </a:ext>
            </a:extLst>
          </p:cNvPr>
          <p:cNvSpPr>
            <a:spLocks noGrp="1"/>
          </p:cNvSpPr>
          <p:nvPr>
            <p:ph type="ftr" sz="quarter" idx="11"/>
          </p:nvPr>
        </p:nvSpPr>
        <p:spPr/>
        <p:txBody>
          <a:bodyPr lIns="0" tIns="0" rIns="0" bIns="0"/>
          <a:lstStyle>
            <a:lvl1pPr>
              <a:defRPr>
                <a:solidFill>
                  <a:schemeClr val="dk1"/>
                </a:solidFill>
              </a:defRPr>
            </a:lvl1pPr>
          </a:lstStyle>
          <a:p>
            <a:endParaRPr lang="nb-NO" dirty="0"/>
          </a:p>
        </p:txBody>
      </p:sp>
      <p:sp>
        <p:nvSpPr>
          <p:cNvPr id="6" name="Plassholder for lysbildenummer 5">
            <a:extLst>
              <a:ext uri="{FF2B5EF4-FFF2-40B4-BE49-F238E27FC236}">
                <a16:creationId xmlns:a16="http://schemas.microsoft.com/office/drawing/2014/main" id="{6993F745-E04C-71B4-E998-92CEA3B44569}"/>
              </a:ext>
            </a:extLst>
          </p:cNvPr>
          <p:cNvSpPr>
            <a:spLocks noGrp="1"/>
          </p:cNvSpPr>
          <p:nvPr>
            <p:ph type="sldNum" sz="quarter" idx="12"/>
          </p:nvPr>
        </p:nvSpPr>
        <p:spPr/>
        <p:txBody>
          <a:bodyPr lIns="0" tIns="0" rIns="0" bIns="0"/>
          <a:lstStyle>
            <a:lvl1pPr>
              <a:defRPr>
                <a:solidFill>
                  <a:schemeClr val="dk1"/>
                </a:solidFill>
              </a:defRPr>
            </a:lvl1pPr>
          </a:lstStyle>
          <a:p>
            <a:fld id="{8F38CB8C-9F3F-4D9A-91AD-F1C485AF55CA}" type="slidenum">
              <a:rPr lang="nb-NO" smtClean="0"/>
              <a:pPr/>
              <a:t>‹#›</a:t>
            </a:fld>
            <a:endParaRPr lang="nb-NO" dirty="0"/>
          </a:p>
        </p:txBody>
      </p:sp>
      <p:cxnSp>
        <p:nvCxnSpPr>
          <p:cNvPr id="9" name="Rett linje 8">
            <a:extLst>
              <a:ext uri="{FF2B5EF4-FFF2-40B4-BE49-F238E27FC236}">
                <a16:creationId xmlns:a16="http://schemas.microsoft.com/office/drawing/2014/main" id="{569E051B-6E50-C2E1-F6E7-23C78E7980A8}"/>
              </a:ext>
            </a:extLst>
          </p:cNvPr>
          <p:cNvCxnSpPr/>
          <p:nvPr userDrawn="1"/>
        </p:nvCxnSpPr>
        <p:spPr>
          <a:xfrm>
            <a:off x="1714714" y="12538639"/>
            <a:ext cx="20955600" cy="0"/>
          </a:xfrm>
          <a:prstGeom prst="line">
            <a:avLst/>
          </a:prstGeom>
          <a:ln w="3810">
            <a:solidFill>
              <a:schemeClr val="dk1"/>
            </a:solidFill>
          </a:ln>
        </p:spPr>
        <p:style>
          <a:lnRef idx="2">
            <a:schemeClr val="accent1"/>
          </a:lnRef>
          <a:fillRef idx="0">
            <a:schemeClr val="accent1"/>
          </a:fillRef>
          <a:effectRef idx="1">
            <a:schemeClr val="accent1"/>
          </a:effectRef>
          <a:fontRef idx="minor">
            <a:schemeClr val="tx1"/>
          </a:fontRef>
        </p:style>
      </p:cxnSp>
      <p:pic>
        <p:nvPicPr>
          <p:cNvPr id="10" name="Grafikk 9">
            <a:extLst>
              <a:ext uri="{FF2B5EF4-FFF2-40B4-BE49-F238E27FC236}">
                <a16:creationId xmlns:a16="http://schemas.microsoft.com/office/drawing/2014/main" id="{421035C7-1FA4-3D68-25C9-15696DDED37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212812" y="12714305"/>
            <a:ext cx="280029" cy="356400"/>
          </a:xfrm>
          <a:prstGeom prst="rect">
            <a:avLst/>
          </a:prstGeom>
        </p:spPr>
      </p:pic>
      <p:sp>
        <p:nvSpPr>
          <p:cNvPr id="11" name="TekstSylinder 10">
            <a:extLst>
              <a:ext uri="{FF2B5EF4-FFF2-40B4-BE49-F238E27FC236}">
                <a16:creationId xmlns:a16="http://schemas.microsoft.com/office/drawing/2014/main" id="{2BDF551D-4803-CCBD-AB1A-46D2431ACB47}"/>
              </a:ext>
            </a:extLst>
          </p:cNvPr>
          <p:cNvSpPr txBox="1"/>
          <p:nvPr userDrawn="1"/>
        </p:nvSpPr>
        <p:spPr>
          <a:xfrm>
            <a:off x="1714714" y="12732321"/>
            <a:ext cx="5998822" cy="230832"/>
          </a:xfrm>
          <a:prstGeom prst="rect">
            <a:avLst/>
          </a:prstGeom>
          <a:noFill/>
        </p:spPr>
        <p:txBody>
          <a:bodyPr wrap="square" lIns="0" tIns="0" rIns="0" bIns="0" rtlCol="0">
            <a:spAutoFit/>
          </a:bodyPr>
          <a:lstStyle/>
          <a:p>
            <a:r>
              <a:rPr lang="nb-NO" sz="1500" dirty="0">
                <a:solidFill>
                  <a:schemeClr val="dk1"/>
                </a:solidFill>
              </a:rPr>
              <a:t>Krødsherad kommune </a:t>
            </a:r>
          </a:p>
        </p:txBody>
      </p:sp>
    </p:spTree>
    <p:extLst>
      <p:ext uri="{BB962C8B-B14F-4D97-AF65-F5344CB8AC3E}">
        <p14:creationId xmlns:p14="http://schemas.microsoft.com/office/powerpoint/2010/main" val="37294306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 preserve="1">
  <p:cSld name="Tittel og innhold blå">
    <p:bg>
      <p:bgPr>
        <a:solidFill>
          <a:schemeClr val="accent4"/>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745BD71-F906-2C4C-363F-2A421507497F}"/>
              </a:ext>
            </a:extLst>
          </p:cNvPr>
          <p:cNvSpPr>
            <a:spLocks noGrp="1"/>
          </p:cNvSpPr>
          <p:nvPr>
            <p:ph type="title"/>
          </p:nvPr>
        </p:nvSpPr>
        <p:spPr/>
        <p:txBody>
          <a:bodyPr lIns="0" tIns="0" rIns="0" bIns="0"/>
          <a:lstStyle>
            <a:lvl1pPr>
              <a:defRPr>
                <a:solidFill>
                  <a:schemeClr val="lt1"/>
                </a:solidFill>
              </a:defRPr>
            </a:lvl1pPr>
          </a:lstStyle>
          <a:p>
            <a:r>
              <a:rPr lang="nb-NO"/>
              <a:t>Klikk for å redigere tittelstil</a:t>
            </a:r>
          </a:p>
        </p:txBody>
      </p:sp>
      <p:sp>
        <p:nvSpPr>
          <p:cNvPr id="3" name="Plassholder for innhold 2">
            <a:extLst>
              <a:ext uri="{FF2B5EF4-FFF2-40B4-BE49-F238E27FC236}">
                <a16:creationId xmlns:a16="http://schemas.microsoft.com/office/drawing/2014/main" id="{D22E78BF-020A-DD78-FCED-B05C2741464E}"/>
              </a:ext>
            </a:extLst>
          </p:cNvPr>
          <p:cNvSpPr>
            <a:spLocks noGrp="1"/>
          </p:cNvSpPr>
          <p:nvPr>
            <p:ph idx="1"/>
          </p:nvPr>
        </p:nvSpPr>
        <p:spPr/>
        <p:txBody>
          <a:bodyPr lIns="0" tIns="0" rIns="0" bIns="0"/>
          <a:lstStyle>
            <a:lvl1pP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C5B36A67-92CA-61AA-3742-F7C90F218E17}"/>
              </a:ext>
            </a:extLst>
          </p:cNvPr>
          <p:cNvSpPr>
            <a:spLocks noGrp="1"/>
          </p:cNvSpPr>
          <p:nvPr>
            <p:ph type="dt" sz="half" idx="10"/>
          </p:nvPr>
        </p:nvSpPr>
        <p:spPr/>
        <p:txBody>
          <a:bodyPr lIns="0" tIns="0" rIns="0" bIns="0"/>
          <a:lstStyle/>
          <a:p>
            <a:fld id="{CEA6AA0C-43D0-41DC-B8C8-5936CE5B4821}" type="datetime1">
              <a:rPr lang="nb-NO" smtClean="0"/>
              <a:t>11.03.2024</a:t>
            </a:fld>
            <a:endParaRPr lang="nb-NO"/>
          </a:p>
        </p:txBody>
      </p:sp>
      <p:sp>
        <p:nvSpPr>
          <p:cNvPr id="5" name="Plassholder for bunntekst 4">
            <a:extLst>
              <a:ext uri="{FF2B5EF4-FFF2-40B4-BE49-F238E27FC236}">
                <a16:creationId xmlns:a16="http://schemas.microsoft.com/office/drawing/2014/main" id="{2D9D690D-3600-BA88-CA45-4160092DEEA5}"/>
              </a:ext>
            </a:extLst>
          </p:cNvPr>
          <p:cNvSpPr>
            <a:spLocks noGrp="1"/>
          </p:cNvSpPr>
          <p:nvPr>
            <p:ph type="ftr" sz="quarter" idx="11"/>
          </p:nvPr>
        </p:nvSpPr>
        <p:spPr/>
        <p:txBody>
          <a:bodyPr lIns="0" tIns="0" rIns="0" bIns="0"/>
          <a:lstStyle>
            <a:lvl1pPr>
              <a:defRPr>
                <a:solidFill>
                  <a:schemeClr val="lt1"/>
                </a:solidFill>
              </a:defRPr>
            </a:lvl1pPr>
          </a:lstStyle>
          <a:p>
            <a:endParaRPr lang="nb-NO"/>
          </a:p>
        </p:txBody>
      </p:sp>
      <p:sp>
        <p:nvSpPr>
          <p:cNvPr id="6" name="Plassholder for lysbildenummer 5">
            <a:extLst>
              <a:ext uri="{FF2B5EF4-FFF2-40B4-BE49-F238E27FC236}">
                <a16:creationId xmlns:a16="http://schemas.microsoft.com/office/drawing/2014/main" id="{E9FBEC81-3A33-1A78-FF3C-A1E400BD8101}"/>
              </a:ext>
            </a:extLst>
          </p:cNvPr>
          <p:cNvSpPr>
            <a:spLocks noGrp="1"/>
          </p:cNvSpPr>
          <p:nvPr>
            <p:ph type="sldNum" sz="quarter" idx="12"/>
          </p:nvPr>
        </p:nvSpPr>
        <p:spPr/>
        <p:txBody>
          <a:bodyPr lIns="0" tIns="0" rIns="0" bIns="0"/>
          <a:lstStyle>
            <a:lvl1pPr>
              <a:defRPr>
                <a:solidFill>
                  <a:schemeClr val="lt1"/>
                </a:solidFill>
              </a:defRPr>
            </a:lvl1pPr>
          </a:lstStyle>
          <a:p>
            <a:fld id="{8F38CB8C-9F3F-4D9A-91AD-F1C485AF55CA}" type="slidenum">
              <a:rPr lang="nb-NO" smtClean="0"/>
              <a:pPr/>
              <a:t>‹#›</a:t>
            </a:fld>
            <a:endParaRPr lang="nb-NO"/>
          </a:p>
        </p:txBody>
      </p:sp>
      <p:cxnSp>
        <p:nvCxnSpPr>
          <p:cNvPr id="7" name="Rett linje 6">
            <a:extLst>
              <a:ext uri="{FF2B5EF4-FFF2-40B4-BE49-F238E27FC236}">
                <a16:creationId xmlns:a16="http://schemas.microsoft.com/office/drawing/2014/main" id="{A0DB9F6F-119E-FA25-C6B7-6B24BCFE0D98}"/>
              </a:ext>
            </a:extLst>
          </p:cNvPr>
          <p:cNvCxnSpPr/>
          <p:nvPr userDrawn="1"/>
        </p:nvCxnSpPr>
        <p:spPr>
          <a:xfrm>
            <a:off x="1714714" y="12538639"/>
            <a:ext cx="20955600" cy="0"/>
          </a:xfrm>
          <a:prstGeom prst="line">
            <a:avLst/>
          </a:prstGeom>
          <a:ln w="3810">
            <a:solidFill>
              <a:schemeClr val="lt1"/>
            </a:solidFill>
          </a:ln>
        </p:spPr>
        <p:style>
          <a:lnRef idx="2">
            <a:schemeClr val="accent1"/>
          </a:lnRef>
          <a:fillRef idx="0">
            <a:schemeClr val="accent1"/>
          </a:fillRef>
          <a:effectRef idx="1">
            <a:schemeClr val="accent1"/>
          </a:effectRef>
          <a:fontRef idx="minor">
            <a:schemeClr val="tx1"/>
          </a:fontRef>
        </p:style>
      </p:cxnSp>
      <p:pic>
        <p:nvPicPr>
          <p:cNvPr id="8" name="Grafikk 7">
            <a:extLst>
              <a:ext uri="{FF2B5EF4-FFF2-40B4-BE49-F238E27FC236}">
                <a16:creationId xmlns:a16="http://schemas.microsoft.com/office/drawing/2014/main" id="{A5EE0249-C805-4FE9-4845-D7987A42F93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212812" y="12714305"/>
            <a:ext cx="280029" cy="356400"/>
          </a:xfrm>
          <a:prstGeom prst="rect">
            <a:avLst/>
          </a:prstGeom>
        </p:spPr>
      </p:pic>
      <p:sp>
        <p:nvSpPr>
          <p:cNvPr id="9" name="TekstSylinder 8">
            <a:extLst>
              <a:ext uri="{FF2B5EF4-FFF2-40B4-BE49-F238E27FC236}">
                <a16:creationId xmlns:a16="http://schemas.microsoft.com/office/drawing/2014/main" id="{E5B139FA-91DC-0058-BDFF-7403C516F4CB}"/>
              </a:ext>
            </a:extLst>
          </p:cNvPr>
          <p:cNvSpPr txBox="1"/>
          <p:nvPr userDrawn="1"/>
        </p:nvSpPr>
        <p:spPr>
          <a:xfrm>
            <a:off x="1714714" y="12732321"/>
            <a:ext cx="5998822" cy="230832"/>
          </a:xfrm>
          <a:prstGeom prst="rect">
            <a:avLst/>
          </a:prstGeom>
          <a:noFill/>
        </p:spPr>
        <p:txBody>
          <a:bodyPr wrap="square" lIns="0" tIns="0" rIns="0" bIns="0" rtlCol="0">
            <a:spAutoFit/>
          </a:bodyPr>
          <a:lstStyle/>
          <a:p>
            <a:r>
              <a:rPr lang="nb-NO" sz="1500" dirty="0">
                <a:solidFill>
                  <a:schemeClr val="lt1"/>
                </a:solidFill>
              </a:rPr>
              <a:t>Krødsherad kommune</a:t>
            </a:r>
          </a:p>
        </p:txBody>
      </p:sp>
    </p:spTree>
    <p:extLst>
      <p:ext uri="{BB962C8B-B14F-4D97-AF65-F5344CB8AC3E}">
        <p14:creationId xmlns:p14="http://schemas.microsoft.com/office/powerpoint/2010/main" val="10184240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tel og innhold lys blå">
    <p:bg>
      <p:bgPr>
        <a:solidFill>
          <a:srgbClr val="C4DCE6"/>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745BD71-F906-2C4C-363F-2A421507497F}"/>
              </a:ext>
            </a:extLst>
          </p:cNvPr>
          <p:cNvSpPr>
            <a:spLocks noGrp="1"/>
          </p:cNvSpPr>
          <p:nvPr>
            <p:ph type="title"/>
          </p:nvPr>
        </p:nvSpPr>
        <p:spPr/>
        <p:txBody>
          <a:bodyPr lIns="0" tIns="0" rIns="0" bIns="0"/>
          <a:lstStyle/>
          <a:p>
            <a:r>
              <a:rPr lang="nb-NO"/>
              <a:t>Klikk for å redigere tittelstil</a:t>
            </a:r>
          </a:p>
        </p:txBody>
      </p:sp>
      <p:sp>
        <p:nvSpPr>
          <p:cNvPr id="3" name="Plassholder for innhold 2">
            <a:extLst>
              <a:ext uri="{FF2B5EF4-FFF2-40B4-BE49-F238E27FC236}">
                <a16:creationId xmlns:a16="http://schemas.microsoft.com/office/drawing/2014/main" id="{D22E78BF-020A-DD78-FCED-B05C2741464E}"/>
              </a:ext>
            </a:extLst>
          </p:cNvPr>
          <p:cNvSpPr>
            <a:spLocks noGrp="1"/>
          </p:cNvSpPr>
          <p:nvPr>
            <p:ph idx="1"/>
          </p:nvPr>
        </p:nvSpPr>
        <p:spPr/>
        <p:txBody>
          <a:bodyPr lIns="0" tIns="0" rIns="0" bIns="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C5B36A67-92CA-61AA-3742-F7C90F218E17}"/>
              </a:ext>
            </a:extLst>
          </p:cNvPr>
          <p:cNvSpPr>
            <a:spLocks noGrp="1"/>
          </p:cNvSpPr>
          <p:nvPr>
            <p:ph type="dt" sz="half" idx="10"/>
          </p:nvPr>
        </p:nvSpPr>
        <p:spPr/>
        <p:txBody>
          <a:bodyPr lIns="0" tIns="0" rIns="0" bIns="0"/>
          <a:lstStyle/>
          <a:p>
            <a:fld id="{86C742E2-905F-4859-AD95-3BC42116D4D3}" type="datetime1">
              <a:rPr lang="nb-NO" smtClean="0"/>
              <a:t>11.03.2024</a:t>
            </a:fld>
            <a:endParaRPr lang="nb-NO"/>
          </a:p>
        </p:txBody>
      </p:sp>
      <p:sp>
        <p:nvSpPr>
          <p:cNvPr id="5" name="Plassholder for bunntekst 4">
            <a:extLst>
              <a:ext uri="{FF2B5EF4-FFF2-40B4-BE49-F238E27FC236}">
                <a16:creationId xmlns:a16="http://schemas.microsoft.com/office/drawing/2014/main" id="{2D9D690D-3600-BA88-CA45-4160092DEEA5}"/>
              </a:ext>
            </a:extLst>
          </p:cNvPr>
          <p:cNvSpPr>
            <a:spLocks noGrp="1"/>
          </p:cNvSpPr>
          <p:nvPr>
            <p:ph type="ftr" sz="quarter" idx="11"/>
          </p:nvPr>
        </p:nvSpPr>
        <p:spPr/>
        <p:txBody>
          <a:bodyPr lIns="0" tIns="0" rIns="0" bIns="0"/>
          <a:lstStyle/>
          <a:p>
            <a:endParaRPr lang="nb-NO"/>
          </a:p>
        </p:txBody>
      </p:sp>
      <p:sp>
        <p:nvSpPr>
          <p:cNvPr id="6" name="Plassholder for lysbildenummer 5">
            <a:extLst>
              <a:ext uri="{FF2B5EF4-FFF2-40B4-BE49-F238E27FC236}">
                <a16:creationId xmlns:a16="http://schemas.microsoft.com/office/drawing/2014/main" id="{E9FBEC81-3A33-1A78-FF3C-A1E400BD8101}"/>
              </a:ext>
            </a:extLst>
          </p:cNvPr>
          <p:cNvSpPr>
            <a:spLocks noGrp="1"/>
          </p:cNvSpPr>
          <p:nvPr>
            <p:ph type="sldNum" sz="quarter" idx="12"/>
          </p:nvPr>
        </p:nvSpPr>
        <p:spPr/>
        <p:txBody>
          <a:bodyPr lIns="0" tIns="0" rIns="0" bIns="0"/>
          <a:lstStyle/>
          <a:p>
            <a:fld id="{8F38CB8C-9F3F-4D9A-91AD-F1C485AF55CA}" type="slidenum">
              <a:rPr lang="nb-NO" smtClean="0"/>
              <a:t>‹#›</a:t>
            </a:fld>
            <a:endParaRPr lang="nb-NO"/>
          </a:p>
        </p:txBody>
      </p:sp>
    </p:spTree>
    <p:extLst>
      <p:ext uri="{BB962C8B-B14F-4D97-AF65-F5344CB8AC3E}">
        <p14:creationId xmlns:p14="http://schemas.microsoft.com/office/powerpoint/2010/main" val="20967850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tel, tekst og 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745BD71-F906-2C4C-363F-2A421507497F}"/>
              </a:ext>
            </a:extLst>
          </p:cNvPr>
          <p:cNvSpPr>
            <a:spLocks noGrp="1"/>
          </p:cNvSpPr>
          <p:nvPr>
            <p:ph type="title"/>
          </p:nvPr>
        </p:nvSpPr>
        <p:spPr>
          <a:xfrm>
            <a:off x="1767426" y="2600616"/>
            <a:ext cx="9504919" cy="923330"/>
          </a:xfrm>
        </p:spPr>
        <p:txBody>
          <a:bodyPr lIns="0" tIns="0" rIns="0" bIns="0"/>
          <a:lstStyle/>
          <a:p>
            <a:r>
              <a:rPr lang="nb-NO"/>
              <a:t>Klikk for å redigere tittelstil</a:t>
            </a:r>
          </a:p>
        </p:txBody>
      </p:sp>
      <p:sp>
        <p:nvSpPr>
          <p:cNvPr id="3" name="Plassholder for innhold 2">
            <a:extLst>
              <a:ext uri="{FF2B5EF4-FFF2-40B4-BE49-F238E27FC236}">
                <a16:creationId xmlns:a16="http://schemas.microsoft.com/office/drawing/2014/main" id="{D22E78BF-020A-DD78-FCED-B05C2741464E}"/>
              </a:ext>
            </a:extLst>
          </p:cNvPr>
          <p:cNvSpPr>
            <a:spLocks noGrp="1"/>
          </p:cNvSpPr>
          <p:nvPr>
            <p:ph idx="1"/>
          </p:nvPr>
        </p:nvSpPr>
        <p:spPr>
          <a:xfrm>
            <a:off x="1767426" y="4170218"/>
            <a:ext cx="9504919" cy="7564546"/>
          </a:xfrm>
        </p:spPr>
        <p:txBody>
          <a:bodyPr lIns="0" tIns="0" rIns="0" bIns="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C5B36A67-92CA-61AA-3742-F7C90F218E17}"/>
              </a:ext>
            </a:extLst>
          </p:cNvPr>
          <p:cNvSpPr>
            <a:spLocks noGrp="1"/>
          </p:cNvSpPr>
          <p:nvPr>
            <p:ph type="dt" sz="half" idx="10"/>
          </p:nvPr>
        </p:nvSpPr>
        <p:spPr/>
        <p:txBody>
          <a:bodyPr lIns="0" tIns="0" rIns="0" bIns="0"/>
          <a:lstStyle/>
          <a:p>
            <a:fld id="{442D875A-95E0-44A7-98B9-CD812296A88F}" type="datetime1">
              <a:rPr lang="nb-NO" smtClean="0"/>
              <a:t>11.03.2024</a:t>
            </a:fld>
            <a:endParaRPr lang="nb-NO"/>
          </a:p>
        </p:txBody>
      </p:sp>
      <p:sp>
        <p:nvSpPr>
          <p:cNvPr id="5" name="Plassholder for bunntekst 4">
            <a:extLst>
              <a:ext uri="{FF2B5EF4-FFF2-40B4-BE49-F238E27FC236}">
                <a16:creationId xmlns:a16="http://schemas.microsoft.com/office/drawing/2014/main" id="{2D9D690D-3600-BA88-CA45-4160092DEEA5}"/>
              </a:ext>
            </a:extLst>
          </p:cNvPr>
          <p:cNvSpPr>
            <a:spLocks noGrp="1"/>
          </p:cNvSpPr>
          <p:nvPr>
            <p:ph type="ftr" sz="quarter" idx="11"/>
          </p:nvPr>
        </p:nvSpPr>
        <p:spPr/>
        <p:txBody>
          <a:bodyPr lIns="0" tIns="0" rIns="0" bIns="0"/>
          <a:lstStyle/>
          <a:p>
            <a:endParaRPr lang="nb-NO"/>
          </a:p>
        </p:txBody>
      </p:sp>
      <p:sp>
        <p:nvSpPr>
          <p:cNvPr id="6" name="Plassholder for lysbildenummer 5">
            <a:extLst>
              <a:ext uri="{FF2B5EF4-FFF2-40B4-BE49-F238E27FC236}">
                <a16:creationId xmlns:a16="http://schemas.microsoft.com/office/drawing/2014/main" id="{E9FBEC81-3A33-1A78-FF3C-A1E400BD8101}"/>
              </a:ext>
            </a:extLst>
          </p:cNvPr>
          <p:cNvSpPr>
            <a:spLocks noGrp="1"/>
          </p:cNvSpPr>
          <p:nvPr>
            <p:ph type="sldNum" sz="quarter" idx="12"/>
          </p:nvPr>
        </p:nvSpPr>
        <p:spPr/>
        <p:txBody>
          <a:bodyPr lIns="0" tIns="0" rIns="0" bIns="0"/>
          <a:lstStyle/>
          <a:p>
            <a:fld id="{8F38CB8C-9F3F-4D9A-91AD-F1C485AF55CA}" type="slidenum">
              <a:rPr lang="nb-NO" smtClean="0"/>
              <a:t>‹#›</a:t>
            </a:fld>
            <a:endParaRPr lang="nb-NO"/>
          </a:p>
        </p:txBody>
      </p:sp>
      <p:sp>
        <p:nvSpPr>
          <p:cNvPr id="7" name="Plassholder for bilde 6">
            <a:extLst>
              <a:ext uri="{FF2B5EF4-FFF2-40B4-BE49-F238E27FC236}">
                <a16:creationId xmlns:a16="http://schemas.microsoft.com/office/drawing/2014/main" id="{AD994C44-F2F0-EE7F-A374-A547B212F44C}"/>
              </a:ext>
            </a:extLst>
          </p:cNvPr>
          <p:cNvSpPr>
            <a:spLocks noGrp="1"/>
          </p:cNvSpPr>
          <p:nvPr>
            <p:ph type="pic" sz="quarter" idx="13"/>
          </p:nvPr>
        </p:nvSpPr>
        <p:spPr>
          <a:xfrm>
            <a:off x="12193536" y="2387890"/>
            <a:ext cx="12193500" cy="8129025"/>
          </a:xfrm>
          <a:prstGeom prst="rect">
            <a:avLst/>
          </a:prstGeom>
          <a:solidFill>
            <a:schemeClr val="bg1">
              <a:lumMod val="75000"/>
            </a:schemeClr>
          </a:solidFill>
        </p:spPr>
        <p:txBody>
          <a:bodyPr tIns="1636742"/>
          <a:lstStyle>
            <a:lvl1pPr marL="430213" indent="-430213" algn="ctr" defTabSz="1828709" rtl="0" eaLnBrk="1" latinLnBrk="0" hangingPunct="1">
              <a:lnSpc>
                <a:spcPct val="100000"/>
              </a:lnSpc>
              <a:spcBef>
                <a:spcPts val="2000"/>
              </a:spcBef>
              <a:buFont typeface="Arial" panose="020B0604020202020204" pitchFamily="34" charset="0"/>
              <a:buNone/>
              <a:defRPr sz="3500"/>
            </a:lvl1pPr>
          </a:lstStyle>
          <a:p>
            <a:r>
              <a:rPr lang="nb-NO"/>
              <a:t>Klikk på ikonet for å legge til et bilde</a:t>
            </a:r>
          </a:p>
        </p:txBody>
      </p:sp>
      <p:sp>
        <p:nvSpPr>
          <p:cNvPr id="8" name="Plassholder for tekst 7">
            <a:extLst>
              <a:ext uri="{FF2B5EF4-FFF2-40B4-BE49-F238E27FC236}">
                <a16:creationId xmlns:a16="http://schemas.microsoft.com/office/drawing/2014/main" id="{D3236021-845E-7E5D-903D-3245D1BE8D70}"/>
              </a:ext>
            </a:extLst>
          </p:cNvPr>
          <p:cNvSpPr>
            <a:spLocks noGrp="1"/>
          </p:cNvSpPr>
          <p:nvPr>
            <p:ph type="body" sz="quarter" idx="14" hasCustomPrompt="1"/>
          </p:nvPr>
        </p:nvSpPr>
        <p:spPr>
          <a:xfrm>
            <a:off x="12437070" y="10787884"/>
            <a:ext cx="10100645" cy="307777"/>
          </a:xfrm>
          <a:prstGeom prst="rect">
            <a:avLst/>
          </a:prstGeom>
        </p:spPr>
        <p:txBody>
          <a:bodyPr lIns="0" tIns="0" rIns="0" bIns="0">
            <a:spAutoFit/>
          </a:bodyPr>
          <a:lstStyle>
            <a:lvl1pPr marL="0" indent="0">
              <a:spcBef>
                <a:spcPts val="0"/>
              </a:spcBef>
              <a:buNone/>
              <a:defRPr sz="2000"/>
            </a:lvl1pPr>
            <a:lvl2pPr marL="430213" indent="0">
              <a:buNone/>
              <a:defRPr sz="2000"/>
            </a:lvl2pPr>
            <a:lvl3pPr marL="860426" indent="0">
              <a:buNone/>
              <a:defRPr sz="2000"/>
            </a:lvl3pPr>
            <a:lvl4pPr marL="1290639" indent="0">
              <a:buNone/>
              <a:defRPr sz="2000"/>
            </a:lvl4pPr>
            <a:lvl5pPr marL="1720852" indent="0">
              <a:buNone/>
              <a:defRPr sz="2000"/>
            </a:lvl5pPr>
          </a:lstStyle>
          <a:p>
            <a:pPr lvl="0"/>
            <a:r>
              <a:rPr lang="nb-NO" dirty="0"/>
              <a:t>Klikk for å legge til bildetekst</a:t>
            </a:r>
          </a:p>
        </p:txBody>
      </p:sp>
    </p:spTree>
    <p:extLst>
      <p:ext uri="{BB962C8B-B14F-4D97-AF65-F5344CB8AC3E}">
        <p14:creationId xmlns:p14="http://schemas.microsoft.com/office/powerpoint/2010/main" val="7543647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tel, tekst og bilde blå">
    <p:bg>
      <p:bgPr>
        <a:solidFill>
          <a:schemeClr val="accent4"/>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745BD71-F906-2C4C-363F-2A421507497F}"/>
              </a:ext>
            </a:extLst>
          </p:cNvPr>
          <p:cNvSpPr>
            <a:spLocks noGrp="1"/>
          </p:cNvSpPr>
          <p:nvPr>
            <p:ph type="title"/>
          </p:nvPr>
        </p:nvSpPr>
        <p:spPr>
          <a:xfrm>
            <a:off x="1767426" y="2600616"/>
            <a:ext cx="9504919" cy="923330"/>
          </a:xfrm>
        </p:spPr>
        <p:txBody>
          <a:bodyPr lIns="0" tIns="0" rIns="0" bIns="0"/>
          <a:lstStyle/>
          <a:p>
            <a:r>
              <a:rPr lang="nb-NO"/>
              <a:t>Klikk for å redigere tittelstil</a:t>
            </a:r>
          </a:p>
        </p:txBody>
      </p:sp>
      <p:sp>
        <p:nvSpPr>
          <p:cNvPr id="3" name="Plassholder for innhold 2">
            <a:extLst>
              <a:ext uri="{FF2B5EF4-FFF2-40B4-BE49-F238E27FC236}">
                <a16:creationId xmlns:a16="http://schemas.microsoft.com/office/drawing/2014/main" id="{D22E78BF-020A-DD78-FCED-B05C2741464E}"/>
              </a:ext>
            </a:extLst>
          </p:cNvPr>
          <p:cNvSpPr>
            <a:spLocks noGrp="1"/>
          </p:cNvSpPr>
          <p:nvPr>
            <p:ph idx="1"/>
          </p:nvPr>
        </p:nvSpPr>
        <p:spPr>
          <a:xfrm>
            <a:off x="1767426" y="4170218"/>
            <a:ext cx="9504919" cy="7564546"/>
          </a:xfrm>
        </p:spPr>
        <p:txBody>
          <a:bodyPr lIns="0" tIns="0" rIns="0" bIns="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C5B36A67-92CA-61AA-3742-F7C90F218E17}"/>
              </a:ext>
            </a:extLst>
          </p:cNvPr>
          <p:cNvSpPr>
            <a:spLocks noGrp="1"/>
          </p:cNvSpPr>
          <p:nvPr>
            <p:ph type="dt" sz="half" idx="10"/>
          </p:nvPr>
        </p:nvSpPr>
        <p:spPr/>
        <p:txBody>
          <a:bodyPr lIns="0" tIns="0" rIns="0" bIns="0"/>
          <a:lstStyle/>
          <a:p>
            <a:fld id="{1A4F2E03-DE6B-4A5C-B502-D742BB28B9B2}" type="datetime1">
              <a:rPr lang="nb-NO" smtClean="0"/>
              <a:t>11.03.2024</a:t>
            </a:fld>
            <a:endParaRPr lang="nb-NO"/>
          </a:p>
        </p:txBody>
      </p:sp>
      <p:sp>
        <p:nvSpPr>
          <p:cNvPr id="7" name="Plassholder for bilde 6">
            <a:extLst>
              <a:ext uri="{FF2B5EF4-FFF2-40B4-BE49-F238E27FC236}">
                <a16:creationId xmlns:a16="http://schemas.microsoft.com/office/drawing/2014/main" id="{AD994C44-F2F0-EE7F-A374-A547B212F44C}"/>
              </a:ext>
            </a:extLst>
          </p:cNvPr>
          <p:cNvSpPr>
            <a:spLocks noGrp="1"/>
          </p:cNvSpPr>
          <p:nvPr>
            <p:ph type="pic" sz="quarter" idx="13"/>
          </p:nvPr>
        </p:nvSpPr>
        <p:spPr>
          <a:xfrm>
            <a:off x="12193536" y="2387890"/>
            <a:ext cx="12193500" cy="8129025"/>
          </a:xfrm>
          <a:prstGeom prst="rect">
            <a:avLst/>
          </a:prstGeom>
          <a:solidFill>
            <a:schemeClr val="tx1">
              <a:lumMod val="75000"/>
            </a:schemeClr>
          </a:solidFill>
        </p:spPr>
        <p:txBody>
          <a:bodyPr tIns="1636742"/>
          <a:lstStyle>
            <a:lvl1pPr marL="430213" indent="-430213" algn="ctr" defTabSz="1828709" rtl="0" eaLnBrk="1" latinLnBrk="0" hangingPunct="1">
              <a:lnSpc>
                <a:spcPct val="100000"/>
              </a:lnSpc>
              <a:spcBef>
                <a:spcPts val="2000"/>
              </a:spcBef>
              <a:buFont typeface="Arial" panose="020B0604020202020204" pitchFamily="34" charset="0"/>
              <a:buNone/>
              <a:defRPr sz="3500"/>
            </a:lvl1pPr>
          </a:lstStyle>
          <a:p>
            <a:r>
              <a:rPr lang="nb-NO"/>
              <a:t>Klikk på ikonet for å legge til et bilde</a:t>
            </a:r>
          </a:p>
        </p:txBody>
      </p:sp>
      <p:sp>
        <p:nvSpPr>
          <p:cNvPr id="8" name="Plassholder for tekst 7">
            <a:extLst>
              <a:ext uri="{FF2B5EF4-FFF2-40B4-BE49-F238E27FC236}">
                <a16:creationId xmlns:a16="http://schemas.microsoft.com/office/drawing/2014/main" id="{D3236021-845E-7E5D-903D-3245D1BE8D70}"/>
              </a:ext>
            </a:extLst>
          </p:cNvPr>
          <p:cNvSpPr>
            <a:spLocks noGrp="1"/>
          </p:cNvSpPr>
          <p:nvPr>
            <p:ph type="body" sz="quarter" idx="14" hasCustomPrompt="1"/>
          </p:nvPr>
        </p:nvSpPr>
        <p:spPr>
          <a:xfrm>
            <a:off x="12437070" y="10787884"/>
            <a:ext cx="10100645" cy="307777"/>
          </a:xfrm>
          <a:prstGeom prst="rect">
            <a:avLst/>
          </a:prstGeom>
        </p:spPr>
        <p:txBody>
          <a:bodyPr lIns="0" tIns="0" rIns="0" bIns="0">
            <a:spAutoFit/>
          </a:bodyPr>
          <a:lstStyle>
            <a:lvl1pPr marL="0" indent="0">
              <a:spcBef>
                <a:spcPts val="0"/>
              </a:spcBef>
              <a:buNone/>
              <a:defRPr sz="2000"/>
            </a:lvl1pPr>
            <a:lvl2pPr marL="430213" indent="0">
              <a:buNone/>
              <a:defRPr sz="2000"/>
            </a:lvl2pPr>
            <a:lvl3pPr marL="860426" indent="0">
              <a:buNone/>
              <a:defRPr sz="2000"/>
            </a:lvl3pPr>
            <a:lvl4pPr marL="1290639" indent="0">
              <a:buNone/>
              <a:defRPr sz="2000"/>
            </a:lvl4pPr>
            <a:lvl5pPr marL="1720852" indent="0">
              <a:buNone/>
              <a:defRPr sz="2000"/>
            </a:lvl5pPr>
          </a:lstStyle>
          <a:p>
            <a:pPr lvl="0"/>
            <a:r>
              <a:rPr lang="nb-NO" dirty="0"/>
              <a:t>Klikk for å legge til bildetekst</a:t>
            </a:r>
          </a:p>
        </p:txBody>
      </p:sp>
      <p:sp>
        <p:nvSpPr>
          <p:cNvPr id="9" name="Plassholder for bunntekst 4">
            <a:extLst>
              <a:ext uri="{FF2B5EF4-FFF2-40B4-BE49-F238E27FC236}">
                <a16:creationId xmlns:a16="http://schemas.microsoft.com/office/drawing/2014/main" id="{0D03CDE8-162C-102A-B9D4-21601B5EC3B8}"/>
              </a:ext>
            </a:extLst>
          </p:cNvPr>
          <p:cNvSpPr>
            <a:spLocks noGrp="1"/>
          </p:cNvSpPr>
          <p:nvPr>
            <p:ph type="ftr" sz="quarter" idx="11"/>
          </p:nvPr>
        </p:nvSpPr>
        <p:spPr>
          <a:xfrm>
            <a:off x="3649804" y="12732321"/>
            <a:ext cx="8229064" cy="230832"/>
          </a:xfrm>
        </p:spPr>
        <p:txBody>
          <a:bodyPr lIns="0" tIns="0" rIns="0" bIns="0"/>
          <a:lstStyle>
            <a:lvl1pPr>
              <a:defRPr>
                <a:solidFill>
                  <a:schemeClr val="lt1"/>
                </a:solidFill>
              </a:defRPr>
            </a:lvl1pPr>
          </a:lstStyle>
          <a:p>
            <a:endParaRPr lang="nb-NO"/>
          </a:p>
        </p:txBody>
      </p:sp>
      <p:sp>
        <p:nvSpPr>
          <p:cNvPr id="10" name="Plassholder for lysbildenummer 5">
            <a:extLst>
              <a:ext uri="{FF2B5EF4-FFF2-40B4-BE49-F238E27FC236}">
                <a16:creationId xmlns:a16="http://schemas.microsoft.com/office/drawing/2014/main" id="{A0A3084A-4EEB-2232-49C6-F3DD1C75273B}"/>
              </a:ext>
            </a:extLst>
          </p:cNvPr>
          <p:cNvSpPr>
            <a:spLocks noGrp="1"/>
          </p:cNvSpPr>
          <p:nvPr>
            <p:ph type="sldNum" sz="quarter" idx="12"/>
          </p:nvPr>
        </p:nvSpPr>
        <p:spPr>
          <a:xfrm>
            <a:off x="17220079" y="12698031"/>
            <a:ext cx="5486043" cy="307777"/>
          </a:xfrm>
        </p:spPr>
        <p:txBody>
          <a:bodyPr lIns="0" tIns="0" rIns="0" bIns="0"/>
          <a:lstStyle>
            <a:lvl1pPr>
              <a:defRPr>
                <a:solidFill>
                  <a:schemeClr val="lt1"/>
                </a:solidFill>
              </a:defRPr>
            </a:lvl1pPr>
          </a:lstStyle>
          <a:p>
            <a:fld id="{8F38CB8C-9F3F-4D9A-91AD-F1C485AF55CA}" type="slidenum">
              <a:rPr lang="nb-NO" smtClean="0"/>
              <a:pPr/>
              <a:t>‹#›</a:t>
            </a:fld>
            <a:endParaRPr lang="nb-NO"/>
          </a:p>
        </p:txBody>
      </p:sp>
      <p:cxnSp>
        <p:nvCxnSpPr>
          <p:cNvPr id="11" name="Rett linje 10">
            <a:extLst>
              <a:ext uri="{FF2B5EF4-FFF2-40B4-BE49-F238E27FC236}">
                <a16:creationId xmlns:a16="http://schemas.microsoft.com/office/drawing/2014/main" id="{05EA44EE-AB38-0013-590A-117A92AD4AB2}"/>
              </a:ext>
            </a:extLst>
          </p:cNvPr>
          <p:cNvCxnSpPr/>
          <p:nvPr userDrawn="1"/>
        </p:nvCxnSpPr>
        <p:spPr>
          <a:xfrm>
            <a:off x="1714714" y="12538639"/>
            <a:ext cx="20955600" cy="0"/>
          </a:xfrm>
          <a:prstGeom prst="line">
            <a:avLst/>
          </a:prstGeom>
          <a:ln w="3810">
            <a:solidFill>
              <a:schemeClr val="lt1"/>
            </a:solidFill>
          </a:ln>
        </p:spPr>
        <p:style>
          <a:lnRef idx="2">
            <a:schemeClr val="accent1"/>
          </a:lnRef>
          <a:fillRef idx="0">
            <a:schemeClr val="accent1"/>
          </a:fillRef>
          <a:effectRef idx="1">
            <a:schemeClr val="accent1"/>
          </a:effectRef>
          <a:fontRef idx="minor">
            <a:schemeClr val="tx1"/>
          </a:fontRef>
        </p:style>
      </p:cxnSp>
      <p:pic>
        <p:nvPicPr>
          <p:cNvPr id="12" name="Grafikk 11">
            <a:extLst>
              <a:ext uri="{FF2B5EF4-FFF2-40B4-BE49-F238E27FC236}">
                <a16:creationId xmlns:a16="http://schemas.microsoft.com/office/drawing/2014/main" id="{CDFDBB89-0207-3689-3EB6-B4608B1FA17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212812" y="12714305"/>
            <a:ext cx="280029" cy="356400"/>
          </a:xfrm>
          <a:prstGeom prst="rect">
            <a:avLst/>
          </a:prstGeom>
        </p:spPr>
      </p:pic>
      <p:sp>
        <p:nvSpPr>
          <p:cNvPr id="13" name="TekstSylinder 12">
            <a:extLst>
              <a:ext uri="{FF2B5EF4-FFF2-40B4-BE49-F238E27FC236}">
                <a16:creationId xmlns:a16="http://schemas.microsoft.com/office/drawing/2014/main" id="{B3301849-BE66-1213-B502-27ABE62E98A9}"/>
              </a:ext>
            </a:extLst>
          </p:cNvPr>
          <p:cNvSpPr txBox="1"/>
          <p:nvPr userDrawn="1"/>
        </p:nvSpPr>
        <p:spPr>
          <a:xfrm>
            <a:off x="1714714" y="12732321"/>
            <a:ext cx="5998822" cy="230832"/>
          </a:xfrm>
          <a:prstGeom prst="rect">
            <a:avLst/>
          </a:prstGeom>
          <a:noFill/>
        </p:spPr>
        <p:txBody>
          <a:bodyPr wrap="square" lIns="0" tIns="0" rIns="0" bIns="0" rtlCol="0">
            <a:spAutoFit/>
          </a:bodyPr>
          <a:lstStyle/>
          <a:p>
            <a:r>
              <a:rPr lang="nb-NO" sz="1500" dirty="0">
                <a:solidFill>
                  <a:schemeClr val="lt1"/>
                </a:solidFill>
              </a:rPr>
              <a:t>Krødsherad kommune </a:t>
            </a:r>
          </a:p>
        </p:txBody>
      </p:sp>
    </p:spTree>
    <p:extLst>
      <p:ext uri="{BB962C8B-B14F-4D97-AF65-F5344CB8AC3E}">
        <p14:creationId xmlns:p14="http://schemas.microsoft.com/office/powerpoint/2010/main" val="1019200292"/>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tel, tekst og bilde lys blå">
    <p:bg>
      <p:bgPr>
        <a:solidFill>
          <a:srgbClr val="C4DCE6"/>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745BD71-F906-2C4C-363F-2A421507497F}"/>
              </a:ext>
            </a:extLst>
          </p:cNvPr>
          <p:cNvSpPr>
            <a:spLocks noGrp="1"/>
          </p:cNvSpPr>
          <p:nvPr>
            <p:ph type="title"/>
          </p:nvPr>
        </p:nvSpPr>
        <p:spPr>
          <a:xfrm>
            <a:off x="1767426" y="2600616"/>
            <a:ext cx="9504919" cy="923330"/>
          </a:xfrm>
        </p:spPr>
        <p:txBody>
          <a:bodyPr lIns="0" tIns="0" rIns="0" bIns="0"/>
          <a:lstStyle/>
          <a:p>
            <a:r>
              <a:rPr lang="nb-NO"/>
              <a:t>Klikk for å redigere tittelstil</a:t>
            </a:r>
          </a:p>
        </p:txBody>
      </p:sp>
      <p:sp>
        <p:nvSpPr>
          <p:cNvPr id="3" name="Plassholder for innhold 2">
            <a:extLst>
              <a:ext uri="{FF2B5EF4-FFF2-40B4-BE49-F238E27FC236}">
                <a16:creationId xmlns:a16="http://schemas.microsoft.com/office/drawing/2014/main" id="{D22E78BF-020A-DD78-FCED-B05C2741464E}"/>
              </a:ext>
            </a:extLst>
          </p:cNvPr>
          <p:cNvSpPr>
            <a:spLocks noGrp="1"/>
          </p:cNvSpPr>
          <p:nvPr>
            <p:ph idx="1"/>
          </p:nvPr>
        </p:nvSpPr>
        <p:spPr>
          <a:xfrm>
            <a:off x="1767426" y="4170218"/>
            <a:ext cx="9504919" cy="7564546"/>
          </a:xfrm>
        </p:spPr>
        <p:txBody>
          <a:bodyPr lIns="0" tIns="0" rIns="0" bIns="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C5B36A67-92CA-61AA-3742-F7C90F218E17}"/>
              </a:ext>
            </a:extLst>
          </p:cNvPr>
          <p:cNvSpPr>
            <a:spLocks noGrp="1"/>
          </p:cNvSpPr>
          <p:nvPr>
            <p:ph type="dt" sz="half" idx="10"/>
          </p:nvPr>
        </p:nvSpPr>
        <p:spPr/>
        <p:txBody>
          <a:bodyPr lIns="0" tIns="0" rIns="0" bIns="0"/>
          <a:lstStyle/>
          <a:p>
            <a:fld id="{1FD9282A-EB1F-4CB1-8215-F41ECB5AB8FE}" type="datetime1">
              <a:rPr lang="nb-NO" smtClean="0"/>
              <a:t>11.03.2024</a:t>
            </a:fld>
            <a:endParaRPr lang="nb-NO"/>
          </a:p>
        </p:txBody>
      </p:sp>
      <p:sp>
        <p:nvSpPr>
          <p:cNvPr id="5" name="Plassholder for bunntekst 4">
            <a:extLst>
              <a:ext uri="{FF2B5EF4-FFF2-40B4-BE49-F238E27FC236}">
                <a16:creationId xmlns:a16="http://schemas.microsoft.com/office/drawing/2014/main" id="{2D9D690D-3600-BA88-CA45-4160092DEEA5}"/>
              </a:ext>
            </a:extLst>
          </p:cNvPr>
          <p:cNvSpPr>
            <a:spLocks noGrp="1"/>
          </p:cNvSpPr>
          <p:nvPr>
            <p:ph type="ftr" sz="quarter" idx="11"/>
          </p:nvPr>
        </p:nvSpPr>
        <p:spPr/>
        <p:txBody>
          <a:bodyPr lIns="0" tIns="0" rIns="0" bIns="0"/>
          <a:lstStyle/>
          <a:p>
            <a:endParaRPr lang="nb-NO"/>
          </a:p>
        </p:txBody>
      </p:sp>
      <p:sp>
        <p:nvSpPr>
          <p:cNvPr id="6" name="Plassholder for lysbildenummer 5">
            <a:extLst>
              <a:ext uri="{FF2B5EF4-FFF2-40B4-BE49-F238E27FC236}">
                <a16:creationId xmlns:a16="http://schemas.microsoft.com/office/drawing/2014/main" id="{E9FBEC81-3A33-1A78-FF3C-A1E400BD8101}"/>
              </a:ext>
            </a:extLst>
          </p:cNvPr>
          <p:cNvSpPr>
            <a:spLocks noGrp="1"/>
          </p:cNvSpPr>
          <p:nvPr>
            <p:ph type="sldNum" sz="quarter" idx="12"/>
          </p:nvPr>
        </p:nvSpPr>
        <p:spPr/>
        <p:txBody>
          <a:bodyPr lIns="0" tIns="0" rIns="0" bIns="0"/>
          <a:lstStyle/>
          <a:p>
            <a:fld id="{8F38CB8C-9F3F-4D9A-91AD-F1C485AF55CA}" type="slidenum">
              <a:rPr lang="nb-NO" smtClean="0"/>
              <a:t>‹#›</a:t>
            </a:fld>
            <a:endParaRPr lang="nb-NO"/>
          </a:p>
        </p:txBody>
      </p:sp>
      <p:sp>
        <p:nvSpPr>
          <p:cNvPr id="7" name="Plassholder for bilde 6">
            <a:extLst>
              <a:ext uri="{FF2B5EF4-FFF2-40B4-BE49-F238E27FC236}">
                <a16:creationId xmlns:a16="http://schemas.microsoft.com/office/drawing/2014/main" id="{AD994C44-F2F0-EE7F-A374-A547B212F44C}"/>
              </a:ext>
            </a:extLst>
          </p:cNvPr>
          <p:cNvSpPr>
            <a:spLocks noGrp="1"/>
          </p:cNvSpPr>
          <p:nvPr>
            <p:ph type="pic" sz="quarter" idx="13"/>
          </p:nvPr>
        </p:nvSpPr>
        <p:spPr>
          <a:xfrm>
            <a:off x="12193536" y="2387890"/>
            <a:ext cx="12193500" cy="8129025"/>
          </a:xfrm>
          <a:prstGeom prst="rect">
            <a:avLst/>
          </a:prstGeom>
          <a:solidFill>
            <a:schemeClr val="bg1">
              <a:lumMod val="75000"/>
            </a:schemeClr>
          </a:solidFill>
        </p:spPr>
        <p:txBody>
          <a:bodyPr tIns="1636742"/>
          <a:lstStyle>
            <a:lvl1pPr marL="430213" indent="-430213" algn="ctr" defTabSz="1828709" rtl="0" eaLnBrk="1" latinLnBrk="0" hangingPunct="1">
              <a:lnSpc>
                <a:spcPct val="100000"/>
              </a:lnSpc>
              <a:spcBef>
                <a:spcPts val="2000"/>
              </a:spcBef>
              <a:buFont typeface="Arial" panose="020B0604020202020204" pitchFamily="34" charset="0"/>
              <a:buNone/>
              <a:defRPr sz="3500"/>
            </a:lvl1pPr>
          </a:lstStyle>
          <a:p>
            <a:r>
              <a:rPr lang="nb-NO"/>
              <a:t>Klikk på ikonet for å legge til et bilde</a:t>
            </a:r>
          </a:p>
        </p:txBody>
      </p:sp>
      <p:sp>
        <p:nvSpPr>
          <p:cNvPr id="8" name="Plassholder for tekst 7">
            <a:extLst>
              <a:ext uri="{FF2B5EF4-FFF2-40B4-BE49-F238E27FC236}">
                <a16:creationId xmlns:a16="http://schemas.microsoft.com/office/drawing/2014/main" id="{D3236021-845E-7E5D-903D-3245D1BE8D70}"/>
              </a:ext>
            </a:extLst>
          </p:cNvPr>
          <p:cNvSpPr>
            <a:spLocks noGrp="1"/>
          </p:cNvSpPr>
          <p:nvPr>
            <p:ph type="body" sz="quarter" idx="14" hasCustomPrompt="1"/>
          </p:nvPr>
        </p:nvSpPr>
        <p:spPr>
          <a:xfrm>
            <a:off x="12437070" y="10787884"/>
            <a:ext cx="10100645" cy="307777"/>
          </a:xfrm>
          <a:prstGeom prst="rect">
            <a:avLst/>
          </a:prstGeom>
        </p:spPr>
        <p:txBody>
          <a:bodyPr lIns="0" tIns="0" rIns="0" bIns="0">
            <a:spAutoFit/>
          </a:bodyPr>
          <a:lstStyle>
            <a:lvl1pPr marL="0" indent="0">
              <a:spcBef>
                <a:spcPts val="0"/>
              </a:spcBef>
              <a:buNone/>
              <a:defRPr sz="2000"/>
            </a:lvl1pPr>
            <a:lvl2pPr marL="430213" indent="0">
              <a:buNone/>
              <a:defRPr sz="2000"/>
            </a:lvl2pPr>
            <a:lvl3pPr marL="860426" indent="0">
              <a:buNone/>
              <a:defRPr sz="2000"/>
            </a:lvl3pPr>
            <a:lvl4pPr marL="1290639" indent="0">
              <a:buNone/>
              <a:defRPr sz="2000"/>
            </a:lvl4pPr>
            <a:lvl5pPr marL="1720852" indent="0">
              <a:buNone/>
              <a:defRPr sz="2000"/>
            </a:lvl5pPr>
          </a:lstStyle>
          <a:p>
            <a:pPr lvl="0"/>
            <a:r>
              <a:rPr lang="nb-NO" dirty="0"/>
              <a:t>Klikk for å legge til bildetekst</a:t>
            </a:r>
          </a:p>
        </p:txBody>
      </p:sp>
    </p:spTree>
    <p:extLst>
      <p:ext uri="{BB962C8B-B14F-4D97-AF65-F5344CB8AC3E}">
        <p14:creationId xmlns:p14="http://schemas.microsoft.com/office/powerpoint/2010/main" val="39841146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tel, tekst og uthevet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745BD71-F906-2C4C-363F-2A421507497F}"/>
              </a:ext>
            </a:extLst>
          </p:cNvPr>
          <p:cNvSpPr>
            <a:spLocks noGrp="1"/>
          </p:cNvSpPr>
          <p:nvPr>
            <p:ph type="title"/>
          </p:nvPr>
        </p:nvSpPr>
        <p:spPr>
          <a:xfrm>
            <a:off x="1767426" y="2600616"/>
            <a:ext cx="9504919" cy="923330"/>
          </a:xfrm>
        </p:spPr>
        <p:txBody>
          <a:bodyPr lIns="0" tIns="0" rIns="0" bIns="0"/>
          <a:lstStyle/>
          <a:p>
            <a:r>
              <a:rPr lang="nb-NO"/>
              <a:t>Klikk for å redigere tittelstil</a:t>
            </a:r>
          </a:p>
        </p:txBody>
      </p:sp>
      <p:sp>
        <p:nvSpPr>
          <p:cNvPr id="3" name="Plassholder for innhold 2">
            <a:extLst>
              <a:ext uri="{FF2B5EF4-FFF2-40B4-BE49-F238E27FC236}">
                <a16:creationId xmlns:a16="http://schemas.microsoft.com/office/drawing/2014/main" id="{D22E78BF-020A-DD78-FCED-B05C2741464E}"/>
              </a:ext>
            </a:extLst>
          </p:cNvPr>
          <p:cNvSpPr>
            <a:spLocks noGrp="1"/>
          </p:cNvSpPr>
          <p:nvPr>
            <p:ph idx="1"/>
          </p:nvPr>
        </p:nvSpPr>
        <p:spPr>
          <a:xfrm>
            <a:off x="1767426" y="4170218"/>
            <a:ext cx="9504919" cy="7564546"/>
          </a:xfrm>
        </p:spPr>
        <p:txBody>
          <a:bodyPr lIns="0" tIns="0" rIns="0" bIns="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C5B36A67-92CA-61AA-3742-F7C90F218E17}"/>
              </a:ext>
            </a:extLst>
          </p:cNvPr>
          <p:cNvSpPr>
            <a:spLocks noGrp="1"/>
          </p:cNvSpPr>
          <p:nvPr>
            <p:ph type="dt" sz="half" idx="10"/>
          </p:nvPr>
        </p:nvSpPr>
        <p:spPr/>
        <p:txBody>
          <a:bodyPr lIns="0" tIns="0" rIns="0" bIns="0"/>
          <a:lstStyle/>
          <a:p>
            <a:fld id="{B2ED3B69-F8F3-465E-B11B-E71D05C5110E}" type="datetime1">
              <a:rPr lang="nb-NO" smtClean="0"/>
              <a:t>11.03.2024</a:t>
            </a:fld>
            <a:endParaRPr lang="nb-NO"/>
          </a:p>
        </p:txBody>
      </p:sp>
      <p:sp>
        <p:nvSpPr>
          <p:cNvPr id="5" name="Plassholder for bunntekst 4">
            <a:extLst>
              <a:ext uri="{FF2B5EF4-FFF2-40B4-BE49-F238E27FC236}">
                <a16:creationId xmlns:a16="http://schemas.microsoft.com/office/drawing/2014/main" id="{2D9D690D-3600-BA88-CA45-4160092DEEA5}"/>
              </a:ext>
            </a:extLst>
          </p:cNvPr>
          <p:cNvSpPr>
            <a:spLocks noGrp="1"/>
          </p:cNvSpPr>
          <p:nvPr>
            <p:ph type="ftr" sz="quarter" idx="11"/>
          </p:nvPr>
        </p:nvSpPr>
        <p:spPr/>
        <p:txBody>
          <a:bodyPr lIns="0" tIns="0" rIns="0" bIns="0"/>
          <a:lstStyle/>
          <a:p>
            <a:endParaRPr lang="nb-NO"/>
          </a:p>
        </p:txBody>
      </p:sp>
      <p:sp>
        <p:nvSpPr>
          <p:cNvPr id="6" name="Plassholder for lysbildenummer 5">
            <a:extLst>
              <a:ext uri="{FF2B5EF4-FFF2-40B4-BE49-F238E27FC236}">
                <a16:creationId xmlns:a16="http://schemas.microsoft.com/office/drawing/2014/main" id="{E9FBEC81-3A33-1A78-FF3C-A1E400BD8101}"/>
              </a:ext>
            </a:extLst>
          </p:cNvPr>
          <p:cNvSpPr>
            <a:spLocks noGrp="1"/>
          </p:cNvSpPr>
          <p:nvPr>
            <p:ph type="sldNum" sz="quarter" idx="12"/>
          </p:nvPr>
        </p:nvSpPr>
        <p:spPr/>
        <p:txBody>
          <a:bodyPr lIns="0" tIns="0" rIns="0" bIns="0"/>
          <a:lstStyle/>
          <a:p>
            <a:fld id="{8F38CB8C-9F3F-4D9A-91AD-F1C485AF55CA}" type="slidenum">
              <a:rPr lang="nb-NO" smtClean="0"/>
              <a:t>‹#›</a:t>
            </a:fld>
            <a:endParaRPr lang="nb-NO"/>
          </a:p>
        </p:txBody>
      </p:sp>
      <p:sp>
        <p:nvSpPr>
          <p:cNvPr id="8" name="Plassholder for tekst 7">
            <a:extLst>
              <a:ext uri="{FF2B5EF4-FFF2-40B4-BE49-F238E27FC236}">
                <a16:creationId xmlns:a16="http://schemas.microsoft.com/office/drawing/2014/main" id="{D3236021-845E-7E5D-903D-3245D1BE8D70}"/>
              </a:ext>
            </a:extLst>
          </p:cNvPr>
          <p:cNvSpPr>
            <a:spLocks noGrp="1"/>
          </p:cNvSpPr>
          <p:nvPr>
            <p:ph type="body" sz="quarter" idx="14"/>
          </p:nvPr>
        </p:nvSpPr>
        <p:spPr>
          <a:xfrm>
            <a:off x="14480579" y="2855648"/>
            <a:ext cx="7960322" cy="4459552"/>
          </a:xfrm>
          <a:prstGeom prst="rect">
            <a:avLst/>
          </a:prstGeom>
        </p:spPr>
        <p:txBody>
          <a:bodyPr lIns="0" tIns="0" rIns="0" bIns="0">
            <a:noAutofit/>
          </a:bodyPr>
          <a:lstStyle>
            <a:lvl1pPr marL="0" indent="0">
              <a:lnSpc>
                <a:spcPct val="125000"/>
              </a:lnSpc>
              <a:spcBef>
                <a:spcPts val="0"/>
              </a:spcBef>
              <a:buNone/>
              <a:defRPr sz="3600">
                <a:solidFill>
                  <a:schemeClr val="accent1"/>
                </a:solidFill>
              </a:defRPr>
            </a:lvl1pPr>
            <a:lvl2pPr marL="430213" indent="0">
              <a:buNone/>
              <a:defRPr sz="2000"/>
            </a:lvl2pPr>
            <a:lvl3pPr marL="860426" indent="0">
              <a:buNone/>
              <a:defRPr sz="2000"/>
            </a:lvl3pPr>
            <a:lvl4pPr marL="1290639" indent="0">
              <a:buNone/>
              <a:defRPr sz="2000"/>
            </a:lvl4pPr>
            <a:lvl5pPr marL="1720852" indent="0">
              <a:buNone/>
              <a:defRPr sz="2000"/>
            </a:lvl5pPr>
          </a:lstStyle>
          <a:p>
            <a:pPr lvl="0"/>
            <a:r>
              <a:rPr lang="nb-NO"/>
              <a:t>Klikk for å redigere tekststiler i malen</a:t>
            </a:r>
          </a:p>
        </p:txBody>
      </p:sp>
      <p:pic>
        <p:nvPicPr>
          <p:cNvPr id="11" name="Grafikk 10">
            <a:extLst>
              <a:ext uri="{FF2B5EF4-FFF2-40B4-BE49-F238E27FC236}">
                <a16:creationId xmlns:a16="http://schemas.microsoft.com/office/drawing/2014/main" id="{3AC8FC49-69FA-4D78-5365-88820F6635B2}"/>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4248637" y="7747953"/>
            <a:ext cx="8424000" cy="4218353"/>
          </a:xfrm>
          <a:prstGeom prst="rect">
            <a:avLst/>
          </a:prstGeom>
        </p:spPr>
      </p:pic>
    </p:spTree>
    <p:extLst>
      <p:ext uri="{BB962C8B-B14F-4D97-AF65-F5344CB8AC3E}">
        <p14:creationId xmlns:p14="http://schemas.microsoft.com/office/powerpoint/2010/main" val="9187746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tel, tekst og uthevet tekst blå">
    <p:bg>
      <p:bgPr>
        <a:solidFill>
          <a:schemeClr val="accent4"/>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745BD71-F906-2C4C-363F-2A421507497F}"/>
              </a:ext>
            </a:extLst>
          </p:cNvPr>
          <p:cNvSpPr>
            <a:spLocks noGrp="1"/>
          </p:cNvSpPr>
          <p:nvPr>
            <p:ph type="title"/>
          </p:nvPr>
        </p:nvSpPr>
        <p:spPr>
          <a:xfrm>
            <a:off x="1767426" y="2600616"/>
            <a:ext cx="9504919" cy="923330"/>
          </a:xfrm>
        </p:spPr>
        <p:txBody>
          <a:bodyPr lIns="0" tIns="0" rIns="0" bIns="0"/>
          <a:lstStyle/>
          <a:p>
            <a:r>
              <a:rPr lang="nb-NO"/>
              <a:t>Klikk for å redigere tittelstil</a:t>
            </a:r>
          </a:p>
        </p:txBody>
      </p:sp>
      <p:sp>
        <p:nvSpPr>
          <p:cNvPr id="3" name="Plassholder for innhold 2">
            <a:extLst>
              <a:ext uri="{FF2B5EF4-FFF2-40B4-BE49-F238E27FC236}">
                <a16:creationId xmlns:a16="http://schemas.microsoft.com/office/drawing/2014/main" id="{D22E78BF-020A-DD78-FCED-B05C2741464E}"/>
              </a:ext>
            </a:extLst>
          </p:cNvPr>
          <p:cNvSpPr>
            <a:spLocks noGrp="1"/>
          </p:cNvSpPr>
          <p:nvPr>
            <p:ph idx="1"/>
          </p:nvPr>
        </p:nvSpPr>
        <p:spPr>
          <a:xfrm>
            <a:off x="1767426" y="4170218"/>
            <a:ext cx="9504919" cy="7564546"/>
          </a:xfrm>
        </p:spPr>
        <p:txBody>
          <a:bodyPr lIns="0" tIns="0" rIns="0" bIns="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C5B36A67-92CA-61AA-3742-F7C90F218E17}"/>
              </a:ext>
            </a:extLst>
          </p:cNvPr>
          <p:cNvSpPr>
            <a:spLocks noGrp="1"/>
          </p:cNvSpPr>
          <p:nvPr>
            <p:ph type="dt" sz="half" idx="10"/>
          </p:nvPr>
        </p:nvSpPr>
        <p:spPr/>
        <p:txBody>
          <a:bodyPr lIns="0" tIns="0" rIns="0" bIns="0"/>
          <a:lstStyle/>
          <a:p>
            <a:fld id="{CA3B4B0B-BCB5-45A4-A5D8-C2BD3B446DE1}" type="datetime1">
              <a:rPr lang="nb-NO" smtClean="0"/>
              <a:t>11.03.2024</a:t>
            </a:fld>
            <a:endParaRPr lang="nb-NO"/>
          </a:p>
        </p:txBody>
      </p:sp>
      <p:sp>
        <p:nvSpPr>
          <p:cNvPr id="5" name="Plassholder for bunntekst 4">
            <a:extLst>
              <a:ext uri="{FF2B5EF4-FFF2-40B4-BE49-F238E27FC236}">
                <a16:creationId xmlns:a16="http://schemas.microsoft.com/office/drawing/2014/main" id="{2D9D690D-3600-BA88-CA45-4160092DEEA5}"/>
              </a:ext>
            </a:extLst>
          </p:cNvPr>
          <p:cNvSpPr>
            <a:spLocks noGrp="1"/>
          </p:cNvSpPr>
          <p:nvPr>
            <p:ph type="ftr" sz="quarter" idx="11"/>
          </p:nvPr>
        </p:nvSpPr>
        <p:spPr/>
        <p:txBody>
          <a:bodyPr lIns="0" tIns="0" rIns="0" bIns="0"/>
          <a:lstStyle>
            <a:lvl1pPr>
              <a:defRPr>
                <a:solidFill>
                  <a:schemeClr val="lt1"/>
                </a:solidFill>
              </a:defRPr>
            </a:lvl1pPr>
          </a:lstStyle>
          <a:p>
            <a:endParaRPr lang="nb-NO"/>
          </a:p>
        </p:txBody>
      </p:sp>
      <p:sp>
        <p:nvSpPr>
          <p:cNvPr id="6" name="Plassholder for lysbildenummer 5">
            <a:extLst>
              <a:ext uri="{FF2B5EF4-FFF2-40B4-BE49-F238E27FC236}">
                <a16:creationId xmlns:a16="http://schemas.microsoft.com/office/drawing/2014/main" id="{E9FBEC81-3A33-1A78-FF3C-A1E400BD8101}"/>
              </a:ext>
            </a:extLst>
          </p:cNvPr>
          <p:cNvSpPr>
            <a:spLocks noGrp="1"/>
          </p:cNvSpPr>
          <p:nvPr>
            <p:ph type="sldNum" sz="quarter" idx="12"/>
          </p:nvPr>
        </p:nvSpPr>
        <p:spPr/>
        <p:txBody>
          <a:bodyPr lIns="0" tIns="0" rIns="0" bIns="0"/>
          <a:lstStyle>
            <a:lvl1pPr>
              <a:defRPr>
                <a:solidFill>
                  <a:schemeClr val="lt1"/>
                </a:solidFill>
              </a:defRPr>
            </a:lvl1pPr>
          </a:lstStyle>
          <a:p>
            <a:fld id="{8F38CB8C-9F3F-4D9A-91AD-F1C485AF55CA}" type="slidenum">
              <a:rPr lang="nb-NO" smtClean="0"/>
              <a:pPr/>
              <a:t>‹#›</a:t>
            </a:fld>
            <a:endParaRPr lang="nb-NO"/>
          </a:p>
        </p:txBody>
      </p:sp>
      <p:sp>
        <p:nvSpPr>
          <p:cNvPr id="7" name="Plassholder for tekst 7">
            <a:extLst>
              <a:ext uri="{FF2B5EF4-FFF2-40B4-BE49-F238E27FC236}">
                <a16:creationId xmlns:a16="http://schemas.microsoft.com/office/drawing/2014/main" id="{BA4FD37A-9FAC-96B0-B5DC-F210E828B617}"/>
              </a:ext>
            </a:extLst>
          </p:cNvPr>
          <p:cNvSpPr>
            <a:spLocks noGrp="1"/>
          </p:cNvSpPr>
          <p:nvPr>
            <p:ph type="body" sz="quarter" idx="14"/>
          </p:nvPr>
        </p:nvSpPr>
        <p:spPr>
          <a:xfrm>
            <a:off x="14480579" y="2855648"/>
            <a:ext cx="7960322" cy="4459552"/>
          </a:xfrm>
          <a:prstGeom prst="rect">
            <a:avLst/>
          </a:prstGeom>
        </p:spPr>
        <p:txBody>
          <a:bodyPr lIns="0" tIns="0" rIns="0" bIns="0">
            <a:noAutofit/>
          </a:bodyPr>
          <a:lstStyle>
            <a:lvl1pPr marL="0" indent="0">
              <a:lnSpc>
                <a:spcPct val="125000"/>
              </a:lnSpc>
              <a:spcBef>
                <a:spcPts val="0"/>
              </a:spcBef>
              <a:buNone/>
              <a:defRPr sz="3600">
                <a:solidFill>
                  <a:schemeClr val="dk2"/>
                </a:solidFill>
              </a:defRPr>
            </a:lvl1pPr>
            <a:lvl2pPr marL="430213" indent="0">
              <a:buNone/>
              <a:defRPr sz="2000"/>
            </a:lvl2pPr>
            <a:lvl3pPr marL="860426" indent="0">
              <a:buNone/>
              <a:defRPr sz="2000"/>
            </a:lvl3pPr>
            <a:lvl4pPr marL="1290639" indent="0">
              <a:buNone/>
              <a:defRPr sz="2000"/>
            </a:lvl4pPr>
            <a:lvl5pPr marL="1720852" indent="0">
              <a:buNone/>
              <a:defRPr sz="2000"/>
            </a:lvl5pPr>
          </a:lstStyle>
          <a:p>
            <a:pPr lvl="0"/>
            <a:r>
              <a:rPr lang="nb-NO"/>
              <a:t>Klikk for å redigere tekststiler i malen</a:t>
            </a:r>
          </a:p>
        </p:txBody>
      </p:sp>
      <p:grpSp>
        <p:nvGrpSpPr>
          <p:cNvPr id="129" name="Gruppe 128">
            <a:extLst>
              <a:ext uri="{FF2B5EF4-FFF2-40B4-BE49-F238E27FC236}">
                <a16:creationId xmlns:a16="http://schemas.microsoft.com/office/drawing/2014/main" id="{3C221571-5084-90B0-6321-26810E27889F}"/>
              </a:ext>
              <a:ext uri="{C183D7F6-B498-43B3-948B-1728B52AA6E4}">
                <adec:decorative xmlns:adec="http://schemas.microsoft.com/office/drawing/2017/decorative" val="1"/>
              </a:ext>
            </a:extLst>
          </p:cNvPr>
          <p:cNvGrpSpPr/>
          <p:nvPr userDrawn="1"/>
        </p:nvGrpSpPr>
        <p:grpSpPr>
          <a:xfrm>
            <a:off x="14248637" y="7747953"/>
            <a:ext cx="8436706" cy="4218353"/>
            <a:chOff x="16843288" y="-8912048"/>
            <a:chExt cx="8418730" cy="4209390"/>
          </a:xfrm>
        </p:grpSpPr>
        <p:grpSp>
          <p:nvGrpSpPr>
            <p:cNvPr id="130" name="Grafikk 89">
              <a:extLst>
                <a:ext uri="{FF2B5EF4-FFF2-40B4-BE49-F238E27FC236}">
                  <a16:creationId xmlns:a16="http://schemas.microsoft.com/office/drawing/2014/main" id="{69086D72-DE6C-2FDF-BCF2-7BA387F32528}"/>
                </a:ext>
              </a:extLst>
            </p:cNvPr>
            <p:cNvGrpSpPr/>
            <p:nvPr/>
          </p:nvGrpSpPr>
          <p:grpSpPr>
            <a:xfrm>
              <a:off x="17895611" y="-8912048"/>
              <a:ext cx="6314035" cy="4209390"/>
              <a:chOff x="16597753" y="-6788280"/>
              <a:chExt cx="6314035" cy="4209390"/>
            </a:xfrm>
            <a:solidFill>
              <a:schemeClr val="bg1">
                <a:alpha val="16078"/>
              </a:schemeClr>
            </a:solidFill>
          </p:grpSpPr>
          <p:sp>
            <p:nvSpPr>
              <p:cNvPr id="158" name="Frihåndsform: figur 157">
                <a:extLst>
                  <a:ext uri="{FF2B5EF4-FFF2-40B4-BE49-F238E27FC236}">
                    <a16:creationId xmlns:a16="http://schemas.microsoft.com/office/drawing/2014/main" id="{C190C2F9-94A0-EBAA-47CD-16715E17716E}"/>
                  </a:ext>
                </a:extLst>
              </p:cNvPr>
              <p:cNvSpPr/>
              <p:nvPr/>
            </p:nvSpPr>
            <p:spPr>
              <a:xfrm>
                <a:off x="16597753" y="-4683585"/>
                <a:ext cx="1052322" cy="1052322"/>
              </a:xfrm>
              <a:custGeom>
                <a:avLst/>
                <a:gdLst>
                  <a:gd name="connsiteX0" fmla="*/ 1052303 w 1052322"/>
                  <a:gd name="connsiteY0" fmla="*/ 791045 h 1052322"/>
                  <a:gd name="connsiteX1" fmla="*/ 787263 w 1052322"/>
                  <a:gd name="connsiteY1" fmla="*/ 526005 h 1052322"/>
                  <a:gd name="connsiteX2" fmla="*/ 1052303 w 1052322"/>
                  <a:gd name="connsiteY2" fmla="*/ 260966 h 1052322"/>
                  <a:gd name="connsiteX3" fmla="*/ 791230 w 1052322"/>
                  <a:gd name="connsiteY3" fmla="*/ -156 h 1052322"/>
                  <a:gd name="connsiteX4" fmla="*/ 526141 w 1052322"/>
                  <a:gd name="connsiteY4" fmla="*/ 264883 h 1052322"/>
                  <a:gd name="connsiteX5" fmla="*/ 261102 w 1052322"/>
                  <a:gd name="connsiteY5" fmla="*/ -156 h 1052322"/>
                  <a:gd name="connsiteX6" fmla="*/ -20 w 1052322"/>
                  <a:gd name="connsiteY6" fmla="*/ 260966 h 1052322"/>
                  <a:gd name="connsiteX7" fmla="*/ 265019 w 1052322"/>
                  <a:gd name="connsiteY7" fmla="*/ 526005 h 1052322"/>
                  <a:gd name="connsiteX8" fmla="*/ -20 w 1052322"/>
                  <a:gd name="connsiteY8" fmla="*/ 791045 h 1052322"/>
                  <a:gd name="connsiteX9" fmla="*/ 261102 w 1052322"/>
                  <a:gd name="connsiteY9" fmla="*/ 1052167 h 1052322"/>
                  <a:gd name="connsiteX10" fmla="*/ 526141 w 1052322"/>
                  <a:gd name="connsiteY10" fmla="*/ 787127 h 1052322"/>
                  <a:gd name="connsiteX11" fmla="*/ 791230 w 1052322"/>
                  <a:gd name="connsiteY11" fmla="*/ 1052167 h 1052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52322" h="1052322">
                    <a:moveTo>
                      <a:pt x="1052303" y="791045"/>
                    </a:moveTo>
                    <a:lnTo>
                      <a:pt x="787263" y="526005"/>
                    </a:lnTo>
                    <a:lnTo>
                      <a:pt x="1052303" y="260966"/>
                    </a:lnTo>
                    <a:lnTo>
                      <a:pt x="791230" y="-156"/>
                    </a:lnTo>
                    <a:lnTo>
                      <a:pt x="526141" y="264883"/>
                    </a:lnTo>
                    <a:lnTo>
                      <a:pt x="261102" y="-156"/>
                    </a:lnTo>
                    <a:lnTo>
                      <a:pt x="-20" y="260966"/>
                    </a:lnTo>
                    <a:lnTo>
                      <a:pt x="265019" y="526005"/>
                    </a:lnTo>
                    <a:lnTo>
                      <a:pt x="-20" y="791045"/>
                    </a:lnTo>
                    <a:lnTo>
                      <a:pt x="261102" y="1052167"/>
                    </a:lnTo>
                    <a:lnTo>
                      <a:pt x="526141" y="787127"/>
                    </a:lnTo>
                    <a:lnTo>
                      <a:pt x="791230" y="1052167"/>
                    </a:lnTo>
                    <a:close/>
                  </a:path>
                </a:pathLst>
              </a:custGeom>
              <a:grpFill/>
              <a:ln w="12694" cap="flat">
                <a:noFill/>
                <a:prstDash val="solid"/>
                <a:miter/>
              </a:ln>
            </p:spPr>
            <p:txBody>
              <a:bodyPr rtlCol="0" anchor="ctr"/>
              <a:lstStyle/>
              <a:p>
                <a:endParaRPr lang="sv-SE"/>
              </a:p>
            </p:txBody>
          </p:sp>
          <p:sp>
            <p:nvSpPr>
              <p:cNvPr id="159" name="Frihåndsform: figur 158">
                <a:extLst>
                  <a:ext uri="{FF2B5EF4-FFF2-40B4-BE49-F238E27FC236}">
                    <a16:creationId xmlns:a16="http://schemas.microsoft.com/office/drawing/2014/main" id="{65ACE72B-318B-78CC-44E8-B790B8358849}"/>
                  </a:ext>
                </a:extLst>
              </p:cNvPr>
              <p:cNvSpPr/>
              <p:nvPr/>
            </p:nvSpPr>
            <p:spPr>
              <a:xfrm>
                <a:off x="18702448" y="-3631262"/>
                <a:ext cx="1052322" cy="1052372"/>
              </a:xfrm>
              <a:custGeom>
                <a:avLst/>
                <a:gdLst>
                  <a:gd name="connsiteX0" fmla="*/ 1052195 w 1052322"/>
                  <a:gd name="connsiteY0" fmla="*/ 791041 h 1052372"/>
                  <a:gd name="connsiteX1" fmla="*/ 787156 w 1052322"/>
                  <a:gd name="connsiteY1" fmla="*/ 525952 h 1052372"/>
                  <a:gd name="connsiteX2" fmla="*/ 1052195 w 1052322"/>
                  <a:gd name="connsiteY2" fmla="*/ 260912 h 1052372"/>
                  <a:gd name="connsiteX3" fmla="*/ 791123 w 1052322"/>
                  <a:gd name="connsiteY3" fmla="*/ -210 h 1052372"/>
                  <a:gd name="connsiteX4" fmla="*/ 526034 w 1052322"/>
                  <a:gd name="connsiteY4" fmla="*/ 264879 h 1052372"/>
                  <a:gd name="connsiteX5" fmla="*/ 260994 w 1052322"/>
                  <a:gd name="connsiteY5" fmla="*/ -210 h 1052372"/>
                  <a:gd name="connsiteX6" fmla="*/ -128 w 1052322"/>
                  <a:gd name="connsiteY6" fmla="*/ 260912 h 1052372"/>
                  <a:gd name="connsiteX7" fmla="*/ 264912 w 1052322"/>
                  <a:gd name="connsiteY7" fmla="*/ 525952 h 1052372"/>
                  <a:gd name="connsiteX8" fmla="*/ -128 w 1052322"/>
                  <a:gd name="connsiteY8" fmla="*/ 791041 h 1052372"/>
                  <a:gd name="connsiteX9" fmla="*/ 260945 w 1052322"/>
                  <a:gd name="connsiteY9" fmla="*/ 1052163 h 1052372"/>
                  <a:gd name="connsiteX10" fmla="*/ 526034 w 1052322"/>
                  <a:gd name="connsiteY10" fmla="*/ 787074 h 1052372"/>
                  <a:gd name="connsiteX11" fmla="*/ 791123 w 1052322"/>
                  <a:gd name="connsiteY11" fmla="*/ 1052163 h 1052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52322" h="1052372">
                    <a:moveTo>
                      <a:pt x="1052195" y="791041"/>
                    </a:moveTo>
                    <a:lnTo>
                      <a:pt x="787156" y="525952"/>
                    </a:lnTo>
                    <a:lnTo>
                      <a:pt x="1052195" y="260912"/>
                    </a:lnTo>
                    <a:lnTo>
                      <a:pt x="791123" y="-210"/>
                    </a:lnTo>
                    <a:lnTo>
                      <a:pt x="526034" y="264879"/>
                    </a:lnTo>
                    <a:lnTo>
                      <a:pt x="260994" y="-210"/>
                    </a:lnTo>
                    <a:lnTo>
                      <a:pt x="-128" y="260912"/>
                    </a:lnTo>
                    <a:lnTo>
                      <a:pt x="264912" y="525952"/>
                    </a:lnTo>
                    <a:lnTo>
                      <a:pt x="-128" y="791041"/>
                    </a:lnTo>
                    <a:lnTo>
                      <a:pt x="260945" y="1052163"/>
                    </a:lnTo>
                    <a:lnTo>
                      <a:pt x="526034" y="787074"/>
                    </a:lnTo>
                    <a:lnTo>
                      <a:pt x="791123" y="1052163"/>
                    </a:lnTo>
                    <a:close/>
                  </a:path>
                </a:pathLst>
              </a:custGeom>
              <a:grpFill/>
              <a:ln w="12694" cap="flat">
                <a:noFill/>
                <a:prstDash val="solid"/>
                <a:miter/>
              </a:ln>
            </p:spPr>
            <p:txBody>
              <a:bodyPr rtlCol="0" anchor="ctr"/>
              <a:lstStyle/>
              <a:p>
                <a:endParaRPr lang="sv-SE"/>
              </a:p>
            </p:txBody>
          </p:sp>
          <p:sp>
            <p:nvSpPr>
              <p:cNvPr id="160" name="Frihåndsform: figur 159">
                <a:extLst>
                  <a:ext uri="{FF2B5EF4-FFF2-40B4-BE49-F238E27FC236}">
                    <a16:creationId xmlns:a16="http://schemas.microsoft.com/office/drawing/2014/main" id="{CE8F461D-BE97-CB08-0C9B-26A6982DDC70}"/>
                  </a:ext>
                </a:extLst>
              </p:cNvPr>
              <p:cNvSpPr/>
              <p:nvPr/>
            </p:nvSpPr>
            <p:spPr>
              <a:xfrm>
                <a:off x="17650076" y="-6788280"/>
                <a:ext cx="1052372" cy="1052322"/>
              </a:xfrm>
              <a:custGeom>
                <a:avLst/>
                <a:gdLst>
                  <a:gd name="connsiteX0" fmla="*/ 1052298 w 1052372"/>
                  <a:gd name="connsiteY0" fmla="*/ 791202 h 1052322"/>
                  <a:gd name="connsiteX1" fmla="*/ 787209 w 1052372"/>
                  <a:gd name="connsiteY1" fmla="*/ 526113 h 1052322"/>
                  <a:gd name="connsiteX2" fmla="*/ 1052298 w 1052372"/>
                  <a:gd name="connsiteY2" fmla="*/ 261073 h 1052322"/>
                  <a:gd name="connsiteX3" fmla="*/ 791176 w 1052372"/>
                  <a:gd name="connsiteY3" fmla="*/ -49 h 1052322"/>
                  <a:gd name="connsiteX4" fmla="*/ 526137 w 1052372"/>
                  <a:gd name="connsiteY4" fmla="*/ 264991 h 1052322"/>
                  <a:gd name="connsiteX5" fmla="*/ 261048 w 1052372"/>
                  <a:gd name="connsiteY5" fmla="*/ -49 h 1052322"/>
                  <a:gd name="connsiteX6" fmla="*/ -74 w 1052372"/>
                  <a:gd name="connsiteY6" fmla="*/ 261073 h 1052322"/>
                  <a:gd name="connsiteX7" fmla="*/ 265015 w 1052372"/>
                  <a:gd name="connsiteY7" fmla="*/ 526113 h 1052322"/>
                  <a:gd name="connsiteX8" fmla="*/ -74 w 1052372"/>
                  <a:gd name="connsiteY8" fmla="*/ 791202 h 1052322"/>
                  <a:gd name="connsiteX9" fmla="*/ 261048 w 1052372"/>
                  <a:gd name="connsiteY9" fmla="*/ 1052274 h 1052322"/>
                  <a:gd name="connsiteX10" fmla="*/ 526137 w 1052372"/>
                  <a:gd name="connsiteY10" fmla="*/ 787235 h 1052322"/>
                  <a:gd name="connsiteX11" fmla="*/ 791176 w 1052372"/>
                  <a:gd name="connsiteY11" fmla="*/ 1052274 h 1052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52372" h="1052322">
                    <a:moveTo>
                      <a:pt x="1052298" y="791202"/>
                    </a:moveTo>
                    <a:lnTo>
                      <a:pt x="787209" y="526113"/>
                    </a:lnTo>
                    <a:lnTo>
                      <a:pt x="1052298" y="261073"/>
                    </a:lnTo>
                    <a:lnTo>
                      <a:pt x="791176" y="-49"/>
                    </a:lnTo>
                    <a:lnTo>
                      <a:pt x="526137" y="264991"/>
                    </a:lnTo>
                    <a:lnTo>
                      <a:pt x="261048" y="-49"/>
                    </a:lnTo>
                    <a:lnTo>
                      <a:pt x="-74" y="261073"/>
                    </a:lnTo>
                    <a:lnTo>
                      <a:pt x="265015" y="526113"/>
                    </a:lnTo>
                    <a:lnTo>
                      <a:pt x="-74" y="791202"/>
                    </a:lnTo>
                    <a:lnTo>
                      <a:pt x="261048" y="1052274"/>
                    </a:lnTo>
                    <a:lnTo>
                      <a:pt x="526137" y="787235"/>
                    </a:lnTo>
                    <a:lnTo>
                      <a:pt x="791176" y="1052274"/>
                    </a:lnTo>
                    <a:close/>
                  </a:path>
                </a:pathLst>
              </a:custGeom>
              <a:grpFill/>
              <a:ln w="12694" cap="flat">
                <a:noFill/>
                <a:prstDash val="solid"/>
                <a:miter/>
              </a:ln>
            </p:spPr>
            <p:txBody>
              <a:bodyPr rtlCol="0" anchor="ctr"/>
              <a:lstStyle/>
              <a:p>
                <a:endParaRPr lang="sv-SE"/>
              </a:p>
            </p:txBody>
          </p:sp>
          <p:sp>
            <p:nvSpPr>
              <p:cNvPr id="161" name="Frihåndsform: figur 160">
                <a:extLst>
                  <a:ext uri="{FF2B5EF4-FFF2-40B4-BE49-F238E27FC236}">
                    <a16:creationId xmlns:a16="http://schemas.microsoft.com/office/drawing/2014/main" id="{2CD828A6-702D-B245-80A9-F22C3844479D}"/>
                  </a:ext>
                </a:extLst>
              </p:cNvPr>
              <p:cNvSpPr/>
              <p:nvPr/>
            </p:nvSpPr>
            <p:spPr>
              <a:xfrm>
                <a:off x="21859466" y="-4683585"/>
                <a:ext cx="1052322" cy="1052322"/>
              </a:xfrm>
              <a:custGeom>
                <a:avLst/>
                <a:gdLst>
                  <a:gd name="connsiteX0" fmla="*/ 1052034 w 1052322"/>
                  <a:gd name="connsiteY0" fmla="*/ 791045 h 1052322"/>
                  <a:gd name="connsiteX1" fmla="*/ 786995 w 1052322"/>
                  <a:gd name="connsiteY1" fmla="*/ 526005 h 1052322"/>
                  <a:gd name="connsiteX2" fmla="*/ 1052034 w 1052322"/>
                  <a:gd name="connsiteY2" fmla="*/ 260916 h 1052322"/>
                  <a:gd name="connsiteX3" fmla="*/ 790962 w 1052322"/>
                  <a:gd name="connsiteY3" fmla="*/ -156 h 1052322"/>
                  <a:gd name="connsiteX4" fmla="*/ 525873 w 1052322"/>
                  <a:gd name="connsiteY4" fmla="*/ 264883 h 1052322"/>
                  <a:gd name="connsiteX5" fmla="*/ 260833 w 1052322"/>
                  <a:gd name="connsiteY5" fmla="*/ -156 h 1052322"/>
                  <a:gd name="connsiteX6" fmla="*/ -289 w 1052322"/>
                  <a:gd name="connsiteY6" fmla="*/ 260916 h 1052322"/>
                  <a:gd name="connsiteX7" fmla="*/ 264800 w 1052322"/>
                  <a:gd name="connsiteY7" fmla="*/ 526005 h 1052322"/>
                  <a:gd name="connsiteX8" fmla="*/ -289 w 1052322"/>
                  <a:gd name="connsiteY8" fmla="*/ 791045 h 1052322"/>
                  <a:gd name="connsiteX9" fmla="*/ 260833 w 1052322"/>
                  <a:gd name="connsiteY9" fmla="*/ 1052167 h 1052322"/>
                  <a:gd name="connsiteX10" fmla="*/ 525873 w 1052322"/>
                  <a:gd name="connsiteY10" fmla="*/ 787127 h 1052322"/>
                  <a:gd name="connsiteX11" fmla="*/ 790962 w 1052322"/>
                  <a:gd name="connsiteY11" fmla="*/ 1052167 h 1052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52322" h="1052322">
                    <a:moveTo>
                      <a:pt x="1052034" y="791045"/>
                    </a:moveTo>
                    <a:lnTo>
                      <a:pt x="786995" y="526005"/>
                    </a:lnTo>
                    <a:lnTo>
                      <a:pt x="1052034" y="260916"/>
                    </a:lnTo>
                    <a:lnTo>
                      <a:pt x="790962" y="-156"/>
                    </a:lnTo>
                    <a:lnTo>
                      <a:pt x="525873" y="264883"/>
                    </a:lnTo>
                    <a:lnTo>
                      <a:pt x="260833" y="-156"/>
                    </a:lnTo>
                    <a:lnTo>
                      <a:pt x="-289" y="260916"/>
                    </a:lnTo>
                    <a:lnTo>
                      <a:pt x="264800" y="526005"/>
                    </a:lnTo>
                    <a:lnTo>
                      <a:pt x="-289" y="791045"/>
                    </a:lnTo>
                    <a:lnTo>
                      <a:pt x="260833" y="1052167"/>
                    </a:lnTo>
                    <a:lnTo>
                      <a:pt x="525873" y="787127"/>
                    </a:lnTo>
                    <a:lnTo>
                      <a:pt x="790962" y="1052167"/>
                    </a:lnTo>
                    <a:close/>
                  </a:path>
                </a:pathLst>
              </a:custGeom>
              <a:grpFill/>
              <a:ln w="12694" cap="flat">
                <a:noFill/>
                <a:prstDash val="solid"/>
                <a:miter/>
              </a:ln>
            </p:spPr>
            <p:txBody>
              <a:bodyPr rtlCol="0" anchor="ctr"/>
              <a:lstStyle/>
              <a:p>
                <a:endParaRPr lang="sv-SE"/>
              </a:p>
            </p:txBody>
          </p:sp>
          <p:sp>
            <p:nvSpPr>
              <p:cNvPr id="162" name="Frihåndsform: figur 161">
                <a:extLst>
                  <a:ext uri="{FF2B5EF4-FFF2-40B4-BE49-F238E27FC236}">
                    <a16:creationId xmlns:a16="http://schemas.microsoft.com/office/drawing/2014/main" id="{DF50E98D-4E94-5375-DC0D-ADA9143D0CE8}"/>
                  </a:ext>
                </a:extLst>
              </p:cNvPr>
              <p:cNvSpPr/>
              <p:nvPr/>
            </p:nvSpPr>
            <p:spPr>
              <a:xfrm>
                <a:off x="21859466" y="-6788280"/>
                <a:ext cx="1052322" cy="1052322"/>
              </a:xfrm>
              <a:custGeom>
                <a:avLst/>
                <a:gdLst>
                  <a:gd name="connsiteX0" fmla="*/ 1052034 w 1052322"/>
                  <a:gd name="connsiteY0" fmla="*/ 791202 h 1052322"/>
                  <a:gd name="connsiteX1" fmla="*/ 786995 w 1052322"/>
                  <a:gd name="connsiteY1" fmla="*/ 526113 h 1052322"/>
                  <a:gd name="connsiteX2" fmla="*/ 1052034 w 1052322"/>
                  <a:gd name="connsiteY2" fmla="*/ 261073 h 1052322"/>
                  <a:gd name="connsiteX3" fmla="*/ 790962 w 1052322"/>
                  <a:gd name="connsiteY3" fmla="*/ -49 h 1052322"/>
                  <a:gd name="connsiteX4" fmla="*/ 525873 w 1052322"/>
                  <a:gd name="connsiteY4" fmla="*/ 265040 h 1052322"/>
                  <a:gd name="connsiteX5" fmla="*/ 260833 w 1052322"/>
                  <a:gd name="connsiteY5" fmla="*/ -49 h 1052322"/>
                  <a:gd name="connsiteX6" fmla="*/ -289 w 1052322"/>
                  <a:gd name="connsiteY6" fmla="*/ 261073 h 1052322"/>
                  <a:gd name="connsiteX7" fmla="*/ 264800 w 1052322"/>
                  <a:gd name="connsiteY7" fmla="*/ 526113 h 1052322"/>
                  <a:gd name="connsiteX8" fmla="*/ -289 w 1052322"/>
                  <a:gd name="connsiteY8" fmla="*/ 791202 h 1052322"/>
                  <a:gd name="connsiteX9" fmla="*/ 260833 w 1052322"/>
                  <a:gd name="connsiteY9" fmla="*/ 1052274 h 1052322"/>
                  <a:gd name="connsiteX10" fmla="*/ 525873 w 1052322"/>
                  <a:gd name="connsiteY10" fmla="*/ 787235 h 1052322"/>
                  <a:gd name="connsiteX11" fmla="*/ 790962 w 1052322"/>
                  <a:gd name="connsiteY11" fmla="*/ 1052274 h 1052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52322" h="1052322">
                    <a:moveTo>
                      <a:pt x="1052034" y="791202"/>
                    </a:moveTo>
                    <a:lnTo>
                      <a:pt x="786995" y="526113"/>
                    </a:lnTo>
                    <a:lnTo>
                      <a:pt x="1052034" y="261073"/>
                    </a:lnTo>
                    <a:lnTo>
                      <a:pt x="790962" y="-49"/>
                    </a:lnTo>
                    <a:lnTo>
                      <a:pt x="525873" y="265040"/>
                    </a:lnTo>
                    <a:lnTo>
                      <a:pt x="260833" y="-49"/>
                    </a:lnTo>
                    <a:lnTo>
                      <a:pt x="-289" y="261073"/>
                    </a:lnTo>
                    <a:lnTo>
                      <a:pt x="264800" y="526113"/>
                    </a:lnTo>
                    <a:lnTo>
                      <a:pt x="-289" y="791202"/>
                    </a:lnTo>
                    <a:lnTo>
                      <a:pt x="260833" y="1052274"/>
                    </a:lnTo>
                    <a:lnTo>
                      <a:pt x="525873" y="787235"/>
                    </a:lnTo>
                    <a:lnTo>
                      <a:pt x="790962" y="1052274"/>
                    </a:lnTo>
                    <a:close/>
                  </a:path>
                </a:pathLst>
              </a:custGeom>
              <a:grpFill/>
              <a:ln w="12694" cap="flat">
                <a:noFill/>
                <a:prstDash val="solid"/>
                <a:miter/>
              </a:ln>
            </p:spPr>
            <p:txBody>
              <a:bodyPr rtlCol="0" anchor="ctr"/>
              <a:lstStyle/>
              <a:p>
                <a:endParaRPr lang="sv-SE"/>
              </a:p>
            </p:txBody>
          </p:sp>
          <p:sp>
            <p:nvSpPr>
              <p:cNvPr id="163" name="Frihåndsform: figur 162">
                <a:extLst>
                  <a:ext uri="{FF2B5EF4-FFF2-40B4-BE49-F238E27FC236}">
                    <a16:creationId xmlns:a16="http://schemas.microsoft.com/office/drawing/2014/main" id="{2E2564A4-854E-53C8-03E4-FBB238B4FDB9}"/>
                  </a:ext>
                </a:extLst>
              </p:cNvPr>
              <p:cNvSpPr/>
              <p:nvPr/>
            </p:nvSpPr>
            <p:spPr>
              <a:xfrm>
                <a:off x="19754771" y="-5735957"/>
                <a:ext cx="1052372" cy="1052372"/>
              </a:xfrm>
              <a:custGeom>
                <a:avLst/>
                <a:gdLst>
                  <a:gd name="connsiteX0" fmla="*/ 1052191 w 1052372"/>
                  <a:gd name="connsiteY0" fmla="*/ 791148 h 1052372"/>
                  <a:gd name="connsiteX1" fmla="*/ 787102 w 1052372"/>
                  <a:gd name="connsiteY1" fmla="*/ 526109 h 1052372"/>
                  <a:gd name="connsiteX2" fmla="*/ 1052191 w 1052372"/>
                  <a:gd name="connsiteY2" fmla="*/ 261020 h 1052372"/>
                  <a:gd name="connsiteX3" fmla="*/ 791069 w 1052372"/>
                  <a:gd name="connsiteY3" fmla="*/ -102 h 1052372"/>
                  <a:gd name="connsiteX4" fmla="*/ 526030 w 1052372"/>
                  <a:gd name="connsiteY4" fmla="*/ 264986 h 1052372"/>
                  <a:gd name="connsiteX5" fmla="*/ 260941 w 1052372"/>
                  <a:gd name="connsiteY5" fmla="*/ -102 h 1052372"/>
                  <a:gd name="connsiteX6" fmla="*/ -181 w 1052372"/>
                  <a:gd name="connsiteY6" fmla="*/ 261020 h 1052372"/>
                  <a:gd name="connsiteX7" fmla="*/ 264908 w 1052372"/>
                  <a:gd name="connsiteY7" fmla="*/ 526109 h 1052372"/>
                  <a:gd name="connsiteX8" fmla="*/ -181 w 1052372"/>
                  <a:gd name="connsiteY8" fmla="*/ 791148 h 1052372"/>
                  <a:gd name="connsiteX9" fmla="*/ 260941 w 1052372"/>
                  <a:gd name="connsiteY9" fmla="*/ 1052270 h 1052372"/>
                  <a:gd name="connsiteX10" fmla="*/ 525980 w 1052372"/>
                  <a:gd name="connsiteY10" fmla="*/ 787181 h 1052372"/>
                  <a:gd name="connsiteX11" fmla="*/ 791069 w 1052372"/>
                  <a:gd name="connsiteY11" fmla="*/ 1052270 h 1052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52372" h="1052372">
                    <a:moveTo>
                      <a:pt x="1052191" y="791148"/>
                    </a:moveTo>
                    <a:lnTo>
                      <a:pt x="787102" y="526109"/>
                    </a:lnTo>
                    <a:lnTo>
                      <a:pt x="1052191" y="261020"/>
                    </a:lnTo>
                    <a:lnTo>
                      <a:pt x="791069" y="-102"/>
                    </a:lnTo>
                    <a:lnTo>
                      <a:pt x="526030" y="264986"/>
                    </a:lnTo>
                    <a:lnTo>
                      <a:pt x="260941" y="-102"/>
                    </a:lnTo>
                    <a:lnTo>
                      <a:pt x="-181" y="261020"/>
                    </a:lnTo>
                    <a:lnTo>
                      <a:pt x="264908" y="526109"/>
                    </a:lnTo>
                    <a:lnTo>
                      <a:pt x="-181" y="791148"/>
                    </a:lnTo>
                    <a:lnTo>
                      <a:pt x="260941" y="1052270"/>
                    </a:lnTo>
                    <a:lnTo>
                      <a:pt x="525980" y="787181"/>
                    </a:lnTo>
                    <a:lnTo>
                      <a:pt x="791069" y="1052270"/>
                    </a:lnTo>
                    <a:close/>
                  </a:path>
                </a:pathLst>
              </a:custGeom>
              <a:grpFill/>
              <a:ln w="12694" cap="flat">
                <a:noFill/>
                <a:prstDash val="solid"/>
                <a:miter/>
              </a:ln>
            </p:spPr>
            <p:txBody>
              <a:bodyPr rtlCol="0" anchor="ctr"/>
              <a:lstStyle/>
              <a:p>
                <a:endParaRPr lang="sv-SE"/>
              </a:p>
            </p:txBody>
          </p:sp>
        </p:grpSp>
        <p:grpSp>
          <p:nvGrpSpPr>
            <p:cNvPr id="131" name="Grafikk 89">
              <a:extLst>
                <a:ext uri="{FF2B5EF4-FFF2-40B4-BE49-F238E27FC236}">
                  <a16:creationId xmlns:a16="http://schemas.microsoft.com/office/drawing/2014/main" id="{0BE45F20-B9C5-6411-037A-1F1DDA28414D}"/>
                </a:ext>
              </a:extLst>
            </p:cNvPr>
            <p:cNvGrpSpPr/>
            <p:nvPr/>
          </p:nvGrpSpPr>
          <p:grpSpPr>
            <a:xfrm>
              <a:off x="16843288" y="-8912048"/>
              <a:ext cx="8418730" cy="4209390"/>
              <a:chOff x="15545430" y="-6788280"/>
              <a:chExt cx="8418730" cy="4209390"/>
            </a:xfrm>
            <a:solidFill>
              <a:srgbClr val="000000">
                <a:alpha val="29020"/>
              </a:srgbClr>
            </a:solidFill>
          </p:grpSpPr>
          <p:sp>
            <p:nvSpPr>
              <p:cNvPr id="132" name="Frihåndsform: figur 131">
                <a:extLst>
                  <a:ext uri="{FF2B5EF4-FFF2-40B4-BE49-F238E27FC236}">
                    <a16:creationId xmlns:a16="http://schemas.microsoft.com/office/drawing/2014/main" id="{0CCB6EE7-8265-474C-ACCD-A5A8420CC60B}"/>
                  </a:ext>
                </a:extLst>
              </p:cNvPr>
              <p:cNvSpPr/>
              <p:nvPr/>
            </p:nvSpPr>
            <p:spPr>
              <a:xfrm>
                <a:off x="15545430" y="-4683585"/>
                <a:ext cx="1052322" cy="1052322"/>
              </a:xfrm>
              <a:custGeom>
                <a:avLst/>
                <a:gdLst>
                  <a:gd name="connsiteX0" fmla="*/ 1052273 w 1052322"/>
                  <a:gd name="connsiteY0" fmla="*/ 791045 h 1052322"/>
                  <a:gd name="connsiteX1" fmla="*/ 787234 w 1052322"/>
                  <a:gd name="connsiteY1" fmla="*/ 526005 h 1052322"/>
                  <a:gd name="connsiteX2" fmla="*/ 1052273 w 1052322"/>
                  <a:gd name="connsiteY2" fmla="*/ 260916 h 1052322"/>
                  <a:gd name="connsiteX3" fmla="*/ 791201 w 1052322"/>
                  <a:gd name="connsiteY3" fmla="*/ -156 h 1052322"/>
                  <a:gd name="connsiteX4" fmla="*/ 526112 w 1052322"/>
                  <a:gd name="connsiteY4" fmla="*/ 264883 h 1052322"/>
                  <a:gd name="connsiteX5" fmla="*/ 261072 w 1052322"/>
                  <a:gd name="connsiteY5" fmla="*/ -156 h 1052322"/>
                  <a:gd name="connsiteX6" fmla="*/ -50 w 1052322"/>
                  <a:gd name="connsiteY6" fmla="*/ 260916 h 1052322"/>
                  <a:gd name="connsiteX7" fmla="*/ 264990 w 1052322"/>
                  <a:gd name="connsiteY7" fmla="*/ 526005 h 1052322"/>
                  <a:gd name="connsiteX8" fmla="*/ -50 w 1052322"/>
                  <a:gd name="connsiteY8" fmla="*/ 791045 h 1052322"/>
                  <a:gd name="connsiteX9" fmla="*/ 261023 w 1052322"/>
                  <a:gd name="connsiteY9" fmla="*/ 1052167 h 1052322"/>
                  <a:gd name="connsiteX10" fmla="*/ 526112 w 1052322"/>
                  <a:gd name="connsiteY10" fmla="*/ 787127 h 1052322"/>
                  <a:gd name="connsiteX11" fmla="*/ 791201 w 1052322"/>
                  <a:gd name="connsiteY11" fmla="*/ 1052167 h 1052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52322" h="1052322">
                    <a:moveTo>
                      <a:pt x="1052273" y="791045"/>
                    </a:moveTo>
                    <a:lnTo>
                      <a:pt x="787234" y="526005"/>
                    </a:lnTo>
                    <a:lnTo>
                      <a:pt x="1052273" y="260916"/>
                    </a:lnTo>
                    <a:lnTo>
                      <a:pt x="791201" y="-156"/>
                    </a:lnTo>
                    <a:lnTo>
                      <a:pt x="526112" y="264883"/>
                    </a:lnTo>
                    <a:lnTo>
                      <a:pt x="261072" y="-156"/>
                    </a:lnTo>
                    <a:lnTo>
                      <a:pt x="-50" y="260916"/>
                    </a:lnTo>
                    <a:lnTo>
                      <a:pt x="264990" y="526005"/>
                    </a:lnTo>
                    <a:lnTo>
                      <a:pt x="-50" y="791045"/>
                    </a:lnTo>
                    <a:lnTo>
                      <a:pt x="261023" y="1052167"/>
                    </a:lnTo>
                    <a:lnTo>
                      <a:pt x="526112" y="787127"/>
                    </a:lnTo>
                    <a:lnTo>
                      <a:pt x="791201" y="1052167"/>
                    </a:lnTo>
                    <a:close/>
                  </a:path>
                </a:pathLst>
              </a:custGeom>
              <a:grpFill/>
              <a:ln w="12694" cap="flat">
                <a:noFill/>
                <a:prstDash val="solid"/>
                <a:miter/>
              </a:ln>
            </p:spPr>
            <p:txBody>
              <a:bodyPr rtlCol="0" anchor="ctr"/>
              <a:lstStyle/>
              <a:p>
                <a:endParaRPr lang="sv-SE"/>
              </a:p>
            </p:txBody>
          </p:sp>
          <p:sp>
            <p:nvSpPr>
              <p:cNvPr id="133" name="Frihåndsform: figur 132">
                <a:extLst>
                  <a:ext uri="{FF2B5EF4-FFF2-40B4-BE49-F238E27FC236}">
                    <a16:creationId xmlns:a16="http://schemas.microsoft.com/office/drawing/2014/main" id="{4252595A-A8BC-AA84-41A8-4480DE75DB36}"/>
                  </a:ext>
                </a:extLst>
              </p:cNvPr>
              <p:cNvSpPr/>
              <p:nvPr/>
            </p:nvSpPr>
            <p:spPr>
              <a:xfrm>
                <a:off x="17650076" y="-3631262"/>
                <a:ext cx="1052372" cy="1052372"/>
              </a:xfrm>
              <a:custGeom>
                <a:avLst/>
                <a:gdLst>
                  <a:gd name="connsiteX0" fmla="*/ 1052215 w 1052372"/>
                  <a:gd name="connsiteY0" fmla="*/ 791041 h 1052372"/>
                  <a:gd name="connsiteX1" fmla="*/ 787126 w 1052372"/>
                  <a:gd name="connsiteY1" fmla="*/ 525952 h 1052372"/>
                  <a:gd name="connsiteX2" fmla="*/ 1052215 w 1052372"/>
                  <a:gd name="connsiteY2" fmla="*/ 260912 h 1052372"/>
                  <a:gd name="connsiteX3" fmla="*/ 791093 w 1052372"/>
                  <a:gd name="connsiteY3" fmla="*/ -210 h 1052372"/>
                  <a:gd name="connsiteX4" fmla="*/ 526054 w 1052372"/>
                  <a:gd name="connsiteY4" fmla="*/ 264879 h 1052372"/>
                  <a:gd name="connsiteX5" fmla="*/ 260965 w 1052372"/>
                  <a:gd name="connsiteY5" fmla="*/ -210 h 1052372"/>
                  <a:gd name="connsiteX6" fmla="*/ -157 w 1052372"/>
                  <a:gd name="connsiteY6" fmla="*/ 260912 h 1052372"/>
                  <a:gd name="connsiteX7" fmla="*/ 264932 w 1052372"/>
                  <a:gd name="connsiteY7" fmla="*/ 525952 h 1052372"/>
                  <a:gd name="connsiteX8" fmla="*/ -157 w 1052372"/>
                  <a:gd name="connsiteY8" fmla="*/ 791041 h 1052372"/>
                  <a:gd name="connsiteX9" fmla="*/ 260965 w 1052372"/>
                  <a:gd name="connsiteY9" fmla="*/ 1052163 h 1052372"/>
                  <a:gd name="connsiteX10" fmla="*/ 526054 w 1052372"/>
                  <a:gd name="connsiteY10" fmla="*/ 787074 h 1052372"/>
                  <a:gd name="connsiteX11" fmla="*/ 791093 w 1052372"/>
                  <a:gd name="connsiteY11" fmla="*/ 1052163 h 1052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52372" h="1052372">
                    <a:moveTo>
                      <a:pt x="1052215" y="791041"/>
                    </a:moveTo>
                    <a:lnTo>
                      <a:pt x="787126" y="525952"/>
                    </a:lnTo>
                    <a:lnTo>
                      <a:pt x="1052215" y="260912"/>
                    </a:lnTo>
                    <a:lnTo>
                      <a:pt x="791093" y="-210"/>
                    </a:lnTo>
                    <a:lnTo>
                      <a:pt x="526054" y="264879"/>
                    </a:lnTo>
                    <a:lnTo>
                      <a:pt x="260965" y="-210"/>
                    </a:lnTo>
                    <a:lnTo>
                      <a:pt x="-157" y="260912"/>
                    </a:lnTo>
                    <a:lnTo>
                      <a:pt x="264932" y="525952"/>
                    </a:lnTo>
                    <a:lnTo>
                      <a:pt x="-157" y="791041"/>
                    </a:lnTo>
                    <a:lnTo>
                      <a:pt x="260965" y="1052163"/>
                    </a:lnTo>
                    <a:lnTo>
                      <a:pt x="526054" y="787074"/>
                    </a:lnTo>
                    <a:lnTo>
                      <a:pt x="791093" y="1052163"/>
                    </a:lnTo>
                    <a:close/>
                  </a:path>
                </a:pathLst>
              </a:custGeom>
              <a:grpFill/>
              <a:ln w="12694" cap="flat">
                <a:noFill/>
                <a:prstDash val="solid"/>
                <a:miter/>
              </a:ln>
            </p:spPr>
            <p:txBody>
              <a:bodyPr rtlCol="0" anchor="ctr"/>
              <a:lstStyle/>
              <a:p>
                <a:endParaRPr lang="sv-SE"/>
              </a:p>
            </p:txBody>
          </p:sp>
          <p:sp>
            <p:nvSpPr>
              <p:cNvPr id="134" name="Frihåndsform: figur 133">
                <a:extLst>
                  <a:ext uri="{FF2B5EF4-FFF2-40B4-BE49-F238E27FC236}">
                    <a16:creationId xmlns:a16="http://schemas.microsoft.com/office/drawing/2014/main" id="{610AA85B-C01E-7295-1DD7-8D99E2E4B295}"/>
                  </a:ext>
                </a:extLst>
              </p:cNvPr>
              <p:cNvSpPr/>
              <p:nvPr/>
            </p:nvSpPr>
            <p:spPr>
              <a:xfrm>
                <a:off x="18702448" y="-4683585"/>
                <a:ext cx="1052322" cy="1052322"/>
              </a:xfrm>
              <a:custGeom>
                <a:avLst/>
                <a:gdLst>
                  <a:gd name="connsiteX0" fmla="*/ 1052112 w 1052322"/>
                  <a:gd name="connsiteY0" fmla="*/ 791045 h 1052322"/>
                  <a:gd name="connsiteX1" fmla="*/ 787073 w 1052322"/>
                  <a:gd name="connsiteY1" fmla="*/ 526005 h 1052322"/>
                  <a:gd name="connsiteX2" fmla="*/ 1052112 w 1052322"/>
                  <a:gd name="connsiteY2" fmla="*/ 260916 h 1052322"/>
                  <a:gd name="connsiteX3" fmla="*/ 791040 w 1052322"/>
                  <a:gd name="connsiteY3" fmla="*/ -156 h 1052322"/>
                  <a:gd name="connsiteX4" fmla="*/ 525951 w 1052322"/>
                  <a:gd name="connsiteY4" fmla="*/ 264883 h 1052322"/>
                  <a:gd name="connsiteX5" fmla="*/ 260911 w 1052322"/>
                  <a:gd name="connsiteY5" fmla="*/ -156 h 1052322"/>
                  <a:gd name="connsiteX6" fmla="*/ -211 w 1052322"/>
                  <a:gd name="connsiteY6" fmla="*/ 260916 h 1052322"/>
                  <a:gd name="connsiteX7" fmla="*/ 264829 w 1052322"/>
                  <a:gd name="connsiteY7" fmla="*/ 526005 h 1052322"/>
                  <a:gd name="connsiteX8" fmla="*/ -211 w 1052322"/>
                  <a:gd name="connsiteY8" fmla="*/ 791045 h 1052322"/>
                  <a:gd name="connsiteX9" fmla="*/ 260911 w 1052322"/>
                  <a:gd name="connsiteY9" fmla="*/ 1052167 h 1052322"/>
                  <a:gd name="connsiteX10" fmla="*/ 525951 w 1052322"/>
                  <a:gd name="connsiteY10" fmla="*/ 787127 h 1052322"/>
                  <a:gd name="connsiteX11" fmla="*/ 791040 w 1052322"/>
                  <a:gd name="connsiteY11" fmla="*/ 1052167 h 1052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52322" h="1052322">
                    <a:moveTo>
                      <a:pt x="1052112" y="791045"/>
                    </a:moveTo>
                    <a:lnTo>
                      <a:pt x="787073" y="526005"/>
                    </a:lnTo>
                    <a:lnTo>
                      <a:pt x="1052112" y="260916"/>
                    </a:lnTo>
                    <a:lnTo>
                      <a:pt x="791040" y="-156"/>
                    </a:lnTo>
                    <a:lnTo>
                      <a:pt x="525951" y="264883"/>
                    </a:lnTo>
                    <a:lnTo>
                      <a:pt x="260911" y="-156"/>
                    </a:lnTo>
                    <a:lnTo>
                      <a:pt x="-211" y="260916"/>
                    </a:lnTo>
                    <a:lnTo>
                      <a:pt x="264829" y="526005"/>
                    </a:lnTo>
                    <a:lnTo>
                      <a:pt x="-211" y="791045"/>
                    </a:lnTo>
                    <a:lnTo>
                      <a:pt x="260911" y="1052167"/>
                    </a:lnTo>
                    <a:lnTo>
                      <a:pt x="525951" y="787127"/>
                    </a:lnTo>
                    <a:lnTo>
                      <a:pt x="791040" y="1052167"/>
                    </a:lnTo>
                    <a:close/>
                  </a:path>
                </a:pathLst>
              </a:custGeom>
              <a:grpFill/>
              <a:ln w="12694" cap="flat">
                <a:noFill/>
                <a:prstDash val="solid"/>
                <a:miter/>
              </a:ln>
            </p:spPr>
            <p:txBody>
              <a:bodyPr rtlCol="0" anchor="ctr"/>
              <a:lstStyle/>
              <a:p>
                <a:endParaRPr lang="sv-SE"/>
              </a:p>
            </p:txBody>
          </p:sp>
          <p:sp>
            <p:nvSpPr>
              <p:cNvPr id="135" name="Frihåndsform: figur 134">
                <a:extLst>
                  <a:ext uri="{FF2B5EF4-FFF2-40B4-BE49-F238E27FC236}">
                    <a16:creationId xmlns:a16="http://schemas.microsoft.com/office/drawing/2014/main" id="{1A9A0310-F4AF-2CCD-C1DB-D3000763723A}"/>
                  </a:ext>
                </a:extLst>
              </p:cNvPr>
              <p:cNvSpPr/>
              <p:nvPr/>
            </p:nvSpPr>
            <p:spPr>
              <a:xfrm>
                <a:off x="17650076" y="-4683585"/>
                <a:ext cx="1052372" cy="1052322"/>
              </a:xfrm>
              <a:custGeom>
                <a:avLst/>
                <a:gdLst>
                  <a:gd name="connsiteX0" fmla="*/ 1052215 w 1052372"/>
                  <a:gd name="connsiteY0" fmla="*/ 791094 h 1052322"/>
                  <a:gd name="connsiteX1" fmla="*/ 787126 w 1052372"/>
                  <a:gd name="connsiteY1" fmla="*/ 526005 h 1052322"/>
                  <a:gd name="connsiteX2" fmla="*/ 1052215 w 1052372"/>
                  <a:gd name="connsiteY2" fmla="*/ 260916 h 1052322"/>
                  <a:gd name="connsiteX3" fmla="*/ 791093 w 1052372"/>
                  <a:gd name="connsiteY3" fmla="*/ -156 h 1052322"/>
                  <a:gd name="connsiteX4" fmla="*/ 526054 w 1052372"/>
                  <a:gd name="connsiteY4" fmla="*/ 264883 h 1052322"/>
                  <a:gd name="connsiteX5" fmla="*/ 260965 w 1052372"/>
                  <a:gd name="connsiteY5" fmla="*/ -156 h 1052322"/>
                  <a:gd name="connsiteX6" fmla="*/ -157 w 1052372"/>
                  <a:gd name="connsiteY6" fmla="*/ 260916 h 1052322"/>
                  <a:gd name="connsiteX7" fmla="*/ 264932 w 1052372"/>
                  <a:gd name="connsiteY7" fmla="*/ 526005 h 1052322"/>
                  <a:gd name="connsiteX8" fmla="*/ -157 w 1052372"/>
                  <a:gd name="connsiteY8" fmla="*/ 791094 h 1052322"/>
                  <a:gd name="connsiteX9" fmla="*/ 260965 w 1052372"/>
                  <a:gd name="connsiteY9" fmla="*/ 1052167 h 1052322"/>
                  <a:gd name="connsiteX10" fmla="*/ 526054 w 1052372"/>
                  <a:gd name="connsiteY10" fmla="*/ 787127 h 1052322"/>
                  <a:gd name="connsiteX11" fmla="*/ 791093 w 1052372"/>
                  <a:gd name="connsiteY11" fmla="*/ 1052167 h 1052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52372" h="1052322">
                    <a:moveTo>
                      <a:pt x="1052215" y="791094"/>
                    </a:moveTo>
                    <a:lnTo>
                      <a:pt x="787126" y="526005"/>
                    </a:lnTo>
                    <a:lnTo>
                      <a:pt x="1052215" y="260916"/>
                    </a:lnTo>
                    <a:lnTo>
                      <a:pt x="791093" y="-156"/>
                    </a:lnTo>
                    <a:lnTo>
                      <a:pt x="526054" y="264883"/>
                    </a:lnTo>
                    <a:lnTo>
                      <a:pt x="260965" y="-156"/>
                    </a:lnTo>
                    <a:lnTo>
                      <a:pt x="-157" y="260916"/>
                    </a:lnTo>
                    <a:lnTo>
                      <a:pt x="264932" y="526005"/>
                    </a:lnTo>
                    <a:lnTo>
                      <a:pt x="-157" y="791094"/>
                    </a:lnTo>
                    <a:lnTo>
                      <a:pt x="260965" y="1052167"/>
                    </a:lnTo>
                    <a:lnTo>
                      <a:pt x="526054" y="787127"/>
                    </a:lnTo>
                    <a:lnTo>
                      <a:pt x="791093" y="1052167"/>
                    </a:lnTo>
                    <a:close/>
                  </a:path>
                </a:pathLst>
              </a:custGeom>
              <a:grpFill/>
              <a:ln w="12694" cap="flat">
                <a:noFill/>
                <a:prstDash val="solid"/>
                <a:miter/>
              </a:ln>
            </p:spPr>
            <p:txBody>
              <a:bodyPr rtlCol="0" anchor="ctr"/>
              <a:lstStyle/>
              <a:p>
                <a:endParaRPr lang="sv-SE"/>
              </a:p>
            </p:txBody>
          </p:sp>
          <p:sp>
            <p:nvSpPr>
              <p:cNvPr id="136" name="Frihåndsform: figur 135">
                <a:extLst>
                  <a:ext uri="{FF2B5EF4-FFF2-40B4-BE49-F238E27FC236}">
                    <a16:creationId xmlns:a16="http://schemas.microsoft.com/office/drawing/2014/main" id="{6CC94EF2-97BC-C11E-B6BD-470F76E3704F}"/>
                  </a:ext>
                </a:extLst>
              </p:cNvPr>
              <p:cNvSpPr/>
              <p:nvPr/>
            </p:nvSpPr>
            <p:spPr>
              <a:xfrm>
                <a:off x="15545430" y="-3631262"/>
                <a:ext cx="1052322" cy="1052372"/>
              </a:xfrm>
              <a:custGeom>
                <a:avLst/>
                <a:gdLst>
                  <a:gd name="connsiteX0" fmla="*/ 1052273 w 1052322"/>
                  <a:gd name="connsiteY0" fmla="*/ 791041 h 1052372"/>
                  <a:gd name="connsiteX1" fmla="*/ 787234 w 1052322"/>
                  <a:gd name="connsiteY1" fmla="*/ 525952 h 1052372"/>
                  <a:gd name="connsiteX2" fmla="*/ 1052273 w 1052322"/>
                  <a:gd name="connsiteY2" fmla="*/ 260912 h 1052372"/>
                  <a:gd name="connsiteX3" fmla="*/ 791201 w 1052322"/>
                  <a:gd name="connsiteY3" fmla="*/ -210 h 1052372"/>
                  <a:gd name="connsiteX4" fmla="*/ 526112 w 1052322"/>
                  <a:gd name="connsiteY4" fmla="*/ 264879 h 1052372"/>
                  <a:gd name="connsiteX5" fmla="*/ 261072 w 1052322"/>
                  <a:gd name="connsiteY5" fmla="*/ -210 h 1052372"/>
                  <a:gd name="connsiteX6" fmla="*/ -50 w 1052322"/>
                  <a:gd name="connsiteY6" fmla="*/ 260912 h 1052372"/>
                  <a:gd name="connsiteX7" fmla="*/ 264990 w 1052322"/>
                  <a:gd name="connsiteY7" fmla="*/ 525952 h 1052372"/>
                  <a:gd name="connsiteX8" fmla="*/ -50 w 1052322"/>
                  <a:gd name="connsiteY8" fmla="*/ 791041 h 1052372"/>
                  <a:gd name="connsiteX9" fmla="*/ 261023 w 1052322"/>
                  <a:gd name="connsiteY9" fmla="*/ 1052163 h 1052372"/>
                  <a:gd name="connsiteX10" fmla="*/ 526112 w 1052322"/>
                  <a:gd name="connsiteY10" fmla="*/ 787074 h 1052372"/>
                  <a:gd name="connsiteX11" fmla="*/ 791201 w 1052322"/>
                  <a:gd name="connsiteY11" fmla="*/ 1052163 h 1052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52322" h="1052372">
                    <a:moveTo>
                      <a:pt x="1052273" y="791041"/>
                    </a:moveTo>
                    <a:lnTo>
                      <a:pt x="787234" y="525952"/>
                    </a:lnTo>
                    <a:lnTo>
                      <a:pt x="1052273" y="260912"/>
                    </a:lnTo>
                    <a:lnTo>
                      <a:pt x="791201" y="-210"/>
                    </a:lnTo>
                    <a:lnTo>
                      <a:pt x="526112" y="264879"/>
                    </a:lnTo>
                    <a:lnTo>
                      <a:pt x="261072" y="-210"/>
                    </a:lnTo>
                    <a:lnTo>
                      <a:pt x="-50" y="260912"/>
                    </a:lnTo>
                    <a:lnTo>
                      <a:pt x="264990" y="525952"/>
                    </a:lnTo>
                    <a:lnTo>
                      <a:pt x="-50" y="791041"/>
                    </a:lnTo>
                    <a:lnTo>
                      <a:pt x="261023" y="1052163"/>
                    </a:lnTo>
                    <a:lnTo>
                      <a:pt x="526112" y="787074"/>
                    </a:lnTo>
                    <a:lnTo>
                      <a:pt x="791201" y="1052163"/>
                    </a:lnTo>
                    <a:close/>
                  </a:path>
                </a:pathLst>
              </a:custGeom>
              <a:grpFill/>
              <a:ln w="12694" cap="flat">
                <a:noFill/>
                <a:prstDash val="solid"/>
                <a:miter/>
              </a:ln>
            </p:spPr>
            <p:txBody>
              <a:bodyPr rtlCol="0" anchor="ctr"/>
              <a:lstStyle/>
              <a:p>
                <a:endParaRPr lang="sv-SE"/>
              </a:p>
            </p:txBody>
          </p:sp>
          <p:sp>
            <p:nvSpPr>
              <p:cNvPr id="137" name="Frihåndsform: figur 136">
                <a:extLst>
                  <a:ext uri="{FF2B5EF4-FFF2-40B4-BE49-F238E27FC236}">
                    <a16:creationId xmlns:a16="http://schemas.microsoft.com/office/drawing/2014/main" id="{413FB9B4-7936-D974-53F9-B2E791A146B0}"/>
                  </a:ext>
                </a:extLst>
              </p:cNvPr>
              <p:cNvSpPr/>
              <p:nvPr/>
            </p:nvSpPr>
            <p:spPr>
              <a:xfrm>
                <a:off x="16597753" y="-3631262"/>
                <a:ext cx="1052322" cy="1052372"/>
              </a:xfrm>
              <a:custGeom>
                <a:avLst/>
                <a:gdLst>
                  <a:gd name="connsiteX0" fmla="*/ 1052220 w 1052322"/>
                  <a:gd name="connsiteY0" fmla="*/ 791041 h 1052372"/>
                  <a:gd name="connsiteX1" fmla="*/ 787180 w 1052322"/>
                  <a:gd name="connsiteY1" fmla="*/ 526001 h 1052372"/>
                  <a:gd name="connsiteX2" fmla="*/ 1052220 w 1052322"/>
                  <a:gd name="connsiteY2" fmla="*/ 260912 h 1052372"/>
                  <a:gd name="connsiteX3" fmla="*/ 791147 w 1052322"/>
                  <a:gd name="connsiteY3" fmla="*/ -210 h 1052372"/>
                  <a:gd name="connsiteX4" fmla="*/ 526058 w 1052322"/>
                  <a:gd name="connsiteY4" fmla="*/ 264879 h 1052372"/>
                  <a:gd name="connsiteX5" fmla="*/ 261019 w 1052322"/>
                  <a:gd name="connsiteY5" fmla="*/ -210 h 1052372"/>
                  <a:gd name="connsiteX6" fmla="*/ -103 w 1052322"/>
                  <a:gd name="connsiteY6" fmla="*/ 260912 h 1052372"/>
                  <a:gd name="connsiteX7" fmla="*/ 264936 w 1052322"/>
                  <a:gd name="connsiteY7" fmla="*/ 525952 h 1052372"/>
                  <a:gd name="connsiteX8" fmla="*/ -103 w 1052322"/>
                  <a:gd name="connsiteY8" fmla="*/ 791041 h 1052372"/>
                  <a:gd name="connsiteX9" fmla="*/ 261019 w 1052322"/>
                  <a:gd name="connsiteY9" fmla="*/ 1052163 h 1052372"/>
                  <a:gd name="connsiteX10" fmla="*/ 526058 w 1052322"/>
                  <a:gd name="connsiteY10" fmla="*/ 787074 h 1052372"/>
                  <a:gd name="connsiteX11" fmla="*/ 791147 w 1052322"/>
                  <a:gd name="connsiteY11" fmla="*/ 1052163 h 1052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52322" h="1052372">
                    <a:moveTo>
                      <a:pt x="1052220" y="791041"/>
                    </a:moveTo>
                    <a:lnTo>
                      <a:pt x="787180" y="526001"/>
                    </a:lnTo>
                    <a:lnTo>
                      <a:pt x="1052220" y="260912"/>
                    </a:lnTo>
                    <a:lnTo>
                      <a:pt x="791147" y="-210"/>
                    </a:lnTo>
                    <a:lnTo>
                      <a:pt x="526058" y="264879"/>
                    </a:lnTo>
                    <a:lnTo>
                      <a:pt x="261019" y="-210"/>
                    </a:lnTo>
                    <a:lnTo>
                      <a:pt x="-103" y="260912"/>
                    </a:lnTo>
                    <a:lnTo>
                      <a:pt x="264936" y="525952"/>
                    </a:lnTo>
                    <a:lnTo>
                      <a:pt x="-103" y="791041"/>
                    </a:lnTo>
                    <a:lnTo>
                      <a:pt x="261019" y="1052163"/>
                    </a:lnTo>
                    <a:lnTo>
                      <a:pt x="526058" y="787074"/>
                    </a:lnTo>
                    <a:lnTo>
                      <a:pt x="791147" y="1052163"/>
                    </a:lnTo>
                    <a:close/>
                  </a:path>
                </a:pathLst>
              </a:custGeom>
              <a:grpFill/>
              <a:ln w="12694" cap="flat">
                <a:noFill/>
                <a:prstDash val="solid"/>
                <a:miter/>
              </a:ln>
            </p:spPr>
            <p:txBody>
              <a:bodyPr rtlCol="0" anchor="ctr"/>
              <a:lstStyle/>
              <a:p>
                <a:endParaRPr lang="sv-SE"/>
              </a:p>
            </p:txBody>
          </p:sp>
          <p:sp>
            <p:nvSpPr>
              <p:cNvPr id="138" name="Frihåndsform: figur 137">
                <a:extLst>
                  <a:ext uri="{FF2B5EF4-FFF2-40B4-BE49-F238E27FC236}">
                    <a16:creationId xmlns:a16="http://schemas.microsoft.com/office/drawing/2014/main" id="{D916E6FE-014F-C127-129B-FF6FF1024704}"/>
                  </a:ext>
                </a:extLst>
              </p:cNvPr>
              <p:cNvSpPr/>
              <p:nvPr/>
            </p:nvSpPr>
            <p:spPr>
              <a:xfrm>
                <a:off x="15545430" y="-6788280"/>
                <a:ext cx="1052322" cy="1052322"/>
              </a:xfrm>
              <a:custGeom>
                <a:avLst/>
                <a:gdLst>
                  <a:gd name="connsiteX0" fmla="*/ 1052273 w 1052322"/>
                  <a:gd name="connsiteY0" fmla="*/ 791202 h 1052322"/>
                  <a:gd name="connsiteX1" fmla="*/ 787234 w 1052322"/>
                  <a:gd name="connsiteY1" fmla="*/ 526113 h 1052322"/>
                  <a:gd name="connsiteX2" fmla="*/ 1052273 w 1052322"/>
                  <a:gd name="connsiteY2" fmla="*/ 261073 h 1052322"/>
                  <a:gd name="connsiteX3" fmla="*/ 791151 w 1052322"/>
                  <a:gd name="connsiteY3" fmla="*/ -49 h 1052322"/>
                  <a:gd name="connsiteX4" fmla="*/ 526112 w 1052322"/>
                  <a:gd name="connsiteY4" fmla="*/ 264991 h 1052322"/>
                  <a:gd name="connsiteX5" fmla="*/ 261023 w 1052322"/>
                  <a:gd name="connsiteY5" fmla="*/ -49 h 1052322"/>
                  <a:gd name="connsiteX6" fmla="*/ -50 w 1052322"/>
                  <a:gd name="connsiteY6" fmla="*/ 261073 h 1052322"/>
                  <a:gd name="connsiteX7" fmla="*/ 264990 w 1052322"/>
                  <a:gd name="connsiteY7" fmla="*/ 526113 h 1052322"/>
                  <a:gd name="connsiteX8" fmla="*/ -50 w 1052322"/>
                  <a:gd name="connsiteY8" fmla="*/ 791202 h 1052322"/>
                  <a:gd name="connsiteX9" fmla="*/ 261023 w 1052322"/>
                  <a:gd name="connsiteY9" fmla="*/ 1052274 h 1052322"/>
                  <a:gd name="connsiteX10" fmla="*/ 526112 w 1052322"/>
                  <a:gd name="connsiteY10" fmla="*/ 787235 h 1052322"/>
                  <a:gd name="connsiteX11" fmla="*/ 791151 w 1052322"/>
                  <a:gd name="connsiteY11" fmla="*/ 1052274 h 1052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52322" h="1052322">
                    <a:moveTo>
                      <a:pt x="1052273" y="791202"/>
                    </a:moveTo>
                    <a:lnTo>
                      <a:pt x="787234" y="526113"/>
                    </a:lnTo>
                    <a:lnTo>
                      <a:pt x="1052273" y="261073"/>
                    </a:lnTo>
                    <a:lnTo>
                      <a:pt x="791151" y="-49"/>
                    </a:lnTo>
                    <a:lnTo>
                      <a:pt x="526112" y="264991"/>
                    </a:lnTo>
                    <a:lnTo>
                      <a:pt x="261023" y="-49"/>
                    </a:lnTo>
                    <a:lnTo>
                      <a:pt x="-50" y="261073"/>
                    </a:lnTo>
                    <a:lnTo>
                      <a:pt x="264990" y="526113"/>
                    </a:lnTo>
                    <a:lnTo>
                      <a:pt x="-50" y="791202"/>
                    </a:lnTo>
                    <a:lnTo>
                      <a:pt x="261023" y="1052274"/>
                    </a:lnTo>
                    <a:lnTo>
                      <a:pt x="526112" y="787235"/>
                    </a:lnTo>
                    <a:lnTo>
                      <a:pt x="791151" y="1052274"/>
                    </a:lnTo>
                    <a:close/>
                  </a:path>
                </a:pathLst>
              </a:custGeom>
              <a:grpFill/>
              <a:ln w="12694" cap="flat">
                <a:noFill/>
                <a:prstDash val="solid"/>
                <a:miter/>
              </a:ln>
            </p:spPr>
            <p:txBody>
              <a:bodyPr rtlCol="0" anchor="ctr"/>
              <a:lstStyle/>
              <a:p>
                <a:endParaRPr lang="sv-SE"/>
              </a:p>
            </p:txBody>
          </p:sp>
          <p:sp>
            <p:nvSpPr>
              <p:cNvPr id="139" name="Frihåndsform: figur 138">
                <a:extLst>
                  <a:ext uri="{FF2B5EF4-FFF2-40B4-BE49-F238E27FC236}">
                    <a16:creationId xmlns:a16="http://schemas.microsoft.com/office/drawing/2014/main" id="{51721DC0-7E34-4794-D009-43885FE3E0B5}"/>
                  </a:ext>
                </a:extLst>
              </p:cNvPr>
              <p:cNvSpPr/>
              <p:nvPr/>
            </p:nvSpPr>
            <p:spPr>
              <a:xfrm>
                <a:off x="17650076" y="-5735957"/>
                <a:ext cx="1052372" cy="1052372"/>
              </a:xfrm>
              <a:custGeom>
                <a:avLst/>
                <a:gdLst>
                  <a:gd name="connsiteX0" fmla="*/ 1052215 w 1052372"/>
                  <a:gd name="connsiteY0" fmla="*/ 791148 h 1052372"/>
                  <a:gd name="connsiteX1" fmla="*/ 787126 w 1052372"/>
                  <a:gd name="connsiteY1" fmla="*/ 526109 h 1052372"/>
                  <a:gd name="connsiteX2" fmla="*/ 1052215 w 1052372"/>
                  <a:gd name="connsiteY2" fmla="*/ 261020 h 1052372"/>
                  <a:gd name="connsiteX3" fmla="*/ 791093 w 1052372"/>
                  <a:gd name="connsiteY3" fmla="*/ -102 h 1052372"/>
                  <a:gd name="connsiteX4" fmla="*/ 526054 w 1052372"/>
                  <a:gd name="connsiteY4" fmla="*/ 264986 h 1052372"/>
                  <a:gd name="connsiteX5" fmla="*/ 260965 w 1052372"/>
                  <a:gd name="connsiteY5" fmla="*/ -102 h 1052372"/>
                  <a:gd name="connsiteX6" fmla="*/ -157 w 1052372"/>
                  <a:gd name="connsiteY6" fmla="*/ 261020 h 1052372"/>
                  <a:gd name="connsiteX7" fmla="*/ 264932 w 1052372"/>
                  <a:gd name="connsiteY7" fmla="*/ 526109 h 1052372"/>
                  <a:gd name="connsiteX8" fmla="*/ -157 w 1052372"/>
                  <a:gd name="connsiteY8" fmla="*/ 791148 h 1052372"/>
                  <a:gd name="connsiteX9" fmla="*/ 260965 w 1052372"/>
                  <a:gd name="connsiteY9" fmla="*/ 1052270 h 1052372"/>
                  <a:gd name="connsiteX10" fmla="*/ 526054 w 1052372"/>
                  <a:gd name="connsiteY10" fmla="*/ 787181 h 1052372"/>
                  <a:gd name="connsiteX11" fmla="*/ 791093 w 1052372"/>
                  <a:gd name="connsiteY11" fmla="*/ 1052270 h 1052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52372" h="1052372">
                    <a:moveTo>
                      <a:pt x="1052215" y="791148"/>
                    </a:moveTo>
                    <a:lnTo>
                      <a:pt x="787126" y="526109"/>
                    </a:lnTo>
                    <a:lnTo>
                      <a:pt x="1052215" y="261020"/>
                    </a:lnTo>
                    <a:lnTo>
                      <a:pt x="791093" y="-102"/>
                    </a:lnTo>
                    <a:lnTo>
                      <a:pt x="526054" y="264986"/>
                    </a:lnTo>
                    <a:lnTo>
                      <a:pt x="260965" y="-102"/>
                    </a:lnTo>
                    <a:lnTo>
                      <a:pt x="-157" y="261020"/>
                    </a:lnTo>
                    <a:lnTo>
                      <a:pt x="264932" y="526109"/>
                    </a:lnTo>
                    <a:lnTo>
                      <a:pt x="-157" y="791148"/>
                    </a:lnTo>
                    <a:lnTo>
                      <a:pt x="260965" y="1052270"/>
                    </a:lnTo>
                    <a:lnTo>
                      <a:pt x="526054" y="787181"/>
                    </a:lnTo>
                    <a:lnTo>
                      <a:pt x="791093" y="1052270"/>
                    </a:lnTo>
                    <a:close/>
                  </a:path>
                </a:pathLst>
              </a:custGeom>
              <a:grpFill/>
              <a:ln w="12694" cap="flat">
                <a:noFill/>
                <a:prstDash val="solid"/>
                <a:miter/>
              </a:ln>
            </p:spPr>
            <p:txBody>
              <a:bodyPr rtlCol="0" anchor="ctr"/>
              <a:lstStyle/>
              <a:p>
                <a:endParaRPr lang="sv-SE"/>
              </a:p>
            </p:txBody>
          </p:sp>
          <p:sp>
            <p:nvSpPr>
              <p:cNvPr id="140" name="Frihåndsform: figur 139">
                <a:extLst>
                  <a:ext uri="{FF2B5EF4-FFF2-40B4-BE49-F238E27FC236}">
                    <a16:creationId xmlns:a16="http://schemas.microsoft.com/office/drawing/2014/main" id="{F463DBE0-60AC-EAC6-5A42-4DC3F738343D}"/>
                  </a:ext>
                </a:extLst>
              </p:cNvPr>
              <p:cNvSpPr/>
              <p:nvPr/>
            </p:nvSpPr>
            <p:spPr>
              <a:xfrm>
                <a:off x="18702448" y="-6788280"/>
                <a:ext cx="1052322" cy="1052322"/>
              </a:xfrm>
              <a:custGeom>
                <a:avLst/>
                <a:gdLst>
                  <a:gd name="connsiteX0" fmla="*/ 1052112 w 1052322"/>
                  <a:gd name="connsiteY0" fmla="*/ 791202 h 1052322"/>
                  <a:gd name="connsiteX1" fmla="*/ 787073 w 1052322"/>
                  <a:gd name="connsiteY1" fmla="*/ 526113 h 1052322"/>
                  <a:gd name="connsiteX2" fmla="*/ 1052112 w 1052322"/>
                  <a:gd name="connsiteY2" fmla="*/ 261073 h 1052322"/>
                  <a:gd name="connsiteX3" fmla="*/ 791040 w 1052322"/>
                  <a:gd name="connsiteY3" fmla="*/ -49 h 1052322"/>
                  <a:gd name="connsiteX4" fmla="*/ 525951 w 1052322"/>
                  <a:gd name="connsiteY4" fmla="*/ 265040 h 1052322"/>
                  <a:gd name="connsiteX5" fmla="*/ 260911 w 1052322"/>
                  <a:gd name="connsiteY5" fmla="*/ -49 h 1052322"/>
                  <a:gd name="connsiteX6" fmla="*/ -211 w 1052322"/>
                  <a:gd name="connsiteY6" fmla="*/ 261073 h 1052322"/>
                  <a:gd name="connsiteX7" fmla="*/ 264878 w 1052322"/>
                  <a:gd name="connsiteY7" fmla="*/ 526113 h 1052322"/>
                  <a:gd name="connsiteX8" fmla="*/ -211 w 1052322"/>
                  <a:gd name="connsiteY8" fmla="*/ 791202 h 1052322"/>
                  <a:gd name="connsiteX9" fmla="*/ 260911 w 1052322"/>
                  <a:gd name="connsiteY9" fmla="*/ 1052274 h 1052322"/>
                  <a:gd name="connsiteX10" fmla="*/ 525951 w 1052322"/>
                  <a:gd name="connsiteY10" fmla="*/ 787235 h 1052322"/>
                  <a:gd name="connsiteX11" fmla="*/ 791040 w 1052322"/>
                  <a:gd name="connsiteY11" fmla="*/ 1052274 h 1052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52322" h="1052322">
                    <a:moveTo>
                      <a:pt x="1052112" y="791202"/>
                    </a:moveTo>
                    <a:lnTo>
                      <a:pt x="787073" y="526113"/>
                    </a:lnTo>
                    <a:lnTo>
                      <a:pt x="1052112" y="261073"/>
                    </a:lnTo>
                    <a:lnTo>
                      <a:pt x="791040" y="-49"/>
                    </a:lnTo>
                    <a:lnTo>
                      <a:pt x="525951" y="265040"/>
                    </a:lnTo>
                    <a:lnTo>
                      <a:pt x="260911" y="-49"/>
                    </a:lnTo>
                    <a:lnTo>
                      <a:pt x="-211" y="261073"/>
                    </a:lnTo>
                    <a:lnTo>
                      <a:pt x="264878" y="526113"/>
                    </a:lnTo>
                    <a:lnTo>
                      <a:pt x="-211" y="791202"/>
                    </a:lnTo>
                    <a:lnTo>
                      <a:pt x="260911" y="1052274"/>
                    </a:lnTo>
                    <a:lnTo>
                      <a:pt x="525951" y="787235"/>
                    </a:lnTo>
                    <a:lnTo>
                      <a:pt x="791040" y="1052274"/>
                    </a:lnTo>
                    <a:close/>
                  </a:path>
                </a:pathLst>
              </a:custGeom>
              <a:grpFill/>
              <a:ln w="12694" cap="flat">
                <a:noFill/>
                <a:prstDash val="solid"/>
                <a:miter/>
              </a:ln>
            </p:spPr>
            <p:txBody>
              <a:bodyPr rtlCol="0" anchor="ctr"/>
              <a:lstStyle/>
              <a:p>
                <a:endParaRPr lang="sv-SE"/>
              </a:p>
            </p:txBody>
          </p:sp>
          <p:sp>
            <p:nvSpPr>
              <p:cNvPr id="141" name="Frihåndsform: figur 140">
                <a:extLst>
                  <a:ext uri="{FF2B5EF4-FFF2-40B4-BE49-F238E27FC236}">
                    <a16:creationId xmlns:a16="http://schemas.microsoft.com/office/drawing/2014/main" id="{17809009-0313-3790-BBD8-C98EF4DB82F5}"/>
                  </a:ext>
                </a:extLst>
              </p:cNvPr>
              <p:cNvSpPr/>
              <p:nvPr/>
            </p:nvSpPr>
            <p:spPr>
              <a:xfrm>
                <a:off x="16597753" y="-6788280"/>
                <a:ext cx="1052372" cy="1052322"/>
              </a:xfrm>
              <a:custGeom>
                <a:avLst/>
                <a:gdLst>
                  <a:gd name="connsiteX0" fmla="*/ 1052269 w 1052372"/>
                  <a:gd name="connsiteY0" fmla="*/ 791202 h 1052322"/>
                  <a:gd name="connsiteX1" fmla="*/ 787180 w 1052372"/>
                  <a:gd name="connsiteY1" fmla="*/ 526113 h 1052322"/>
                  <a:gd name="connsiteX2" fmla="*/ 1052269 w 1052372"/>
                  <a:gd name="connsiteY2" fmla="*/ 261073 h 1052322"/>
                  <a:gd name="connsiteX3" fmla="*/ 791147 w 1052372"/>
                  <a:gd name="connsiteY3" fmla="*/ -49 h 1052322"/>
                  <a:gd name="connsiteX4" fmla="*/ 526058 w 1052372"/>
                  <a:gd name="connsiteY4" fmla="*/ 264991 h 1052322"/>
                  <a:gd name="connsiteX5" fmla="*/ 261019 w 1052372"/>
                  <a:gd name="connsiteY5" fmla="*/ -49 h 1052322"/>
                  <a:gd name="connsiteX6" fmla="*/ -103 w 1052372"/>
                  <a:gd name="connsiteY6" fmla="*/ 261073 h 1052322"/>
                  <a:gd name="connsiteX7" fmla="*/ 264986 w 1052372"/>
                  <a:gd name="connsiteY7" fmla="*/ 526113 h 1052322"/>
                  <a:gd name="connsiteX8" fmla="*/ -103 w 1052372"/>
                  <a:gd name="connsiteY8" fmla="*/ 791202 h 1052322"/>
                  <a:gd name="connsiteX9" fmla="*/ 261019 w 1052372"/>
                  <a:gd name="connsiteY9" fmla="*/ 1052274 h 1052322"/>
                  <a:gd name="connsiteX10" fmla="*/ 526058 w 1052372"/>
                  <a:gd name="connsiteY10" fmla="*/ 787235 h 1052322"/>
                  <a:gd name="connsiteX11" fmla="*/ 791147 w 1052372"/>
                  <a:gd name="connsiteY11" fmla="*/ 1052274 h 1052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52372" h="1052322">
                    <a:moveTo>
                      <a:pt x="1052269" y="791202"/>
                    </a:moveTo>
                    <a:lnTo>
                      <a:pt x="787180" y="526113"/>
                    </a:lnTo>
                    <a:lnTo>
                      <a:pt x="1052269" y="261073"/>
                    </a:lnTo>
                    <a:lnTo>
                      <a:pt x="791147" y="-49"/>
                    </a:lnTo>
                    <a:lnTo>
                      <a:pt x="526058" y="264991"/>
                    </a:lnTo>
                    <a:lnTo>
                      <a:pt x="261019" y="-49"/>
                    </a:lnTo>
                    <a:lnTo>
                      <a:pt x="-103" y="261073"/>
                    </a:lnTo>
                    <a:lnTo>
                      <a:pt x="264986" y="526113"/>
                    </a:lnTo>
                    <a:lnTo>
                      <a:pt x="-103" y="791202"/>
                    </a:lnTo>
                    <a:lnTo>
                      <a:pt x="261019" y="1052274"/>
                    </a:lnTo>
                    <a:lnTo>
                      <a:pt x="526058" y="787235"/>
                    </a:lnTo>
                    <a:lnTo>
                      <a:pt x="791147" y="1052274"/>
                    </a:lnTo>
                    <a:close/>
                  </a:path>
                </a:pathLst>
              </a:custGeom>
              <a:grpFill/>
              <a:ln w="12694" cap="flat">
                <a:noFill/>
                <a:prstDash val="solid"/>
                <a:miter/>
              </a:ln>
            </p:spPr>
            <p:txBody>
              <a:bodyPr rtlCol="0" anchor="ctr"/>
              <a:lstStyle/>
              <a:p>
                <a:endParaRPr lang="sv-SE"/>
              </a:p>
            </p:txBody>
          </p:sp>
          <p:sp>
            <p:nvSpPr>
              <p:cNvPr id="142" name="Frihåndsform: figur 141">
                <a:extLst>
                  <a:ext uri="{FF2B5EF4-FFF2-40B4-BE49-F238E27FC236}">
                    <a16:creationId xmlns:a16="http://schemas.microsoft.com/office/drawing/2014/main" id="{2498C364-7C3E-D67C-211F-FAE13E768E17}"/>
                  </a:ext>
                </a:extLst>
              </p:cNvPr>
              <p:cNvSpPr/>
              <p:nvPr/>
            </p:nvSpPr>
            <p:spPr>
              <a:xfrm>
                <a:off x="15545430" y="-5735957"/>
                <a:ext cx="1052322" cy="1052372"/>
              </a:xfrm>
              <a:custGeom>
                <a:avLst/>
                <a:gdLst>
                  <a:gd name="connsiteX0" fmla="*/ 1052273 w 1052322"/>
                  <a:gd name="connsiteY0" fmla="*/ 791148 h 1052372"/>
                  <a:gd name="connsiteX1" fmla="*/ 787234 w 1052322"/>
                  <a:gd name="connsiteY1" fmla="*/ 526109 h 1052372"/>
                  <a:gd name="connsiteX2" fmla="*/ 1052273 w 1052322"/>
                  <a:gd name="connsiteY2" fmla="*/ 261020 h 1052372"/>
                  <a:gd name="connsiteX3" fmla="*/ 791151 w 1052322"/>
                  <a:gd name="connsiteY3" fmla="*/ -102 h 1052372"/>
                  <a:gd name="connsiteX4" fmla="*/ 526112 w 1052322"/>
                  <a:gd name="connsiteY4" fmla="*/ 264986 h 1052372"/>
                  <a:gd name="connsiteX5" fmla="*/ 261023 w 1052322"/>
                  <a:gd name="connsiteY5" fmla="*/ -102 h 1052372"/>
                  <a:gd name="connsiteX6" fmla="*/ -50 w 1052322"/>
                  <a:gd name="connsiteY6" fmla="*/ 261020 h 1052372"/>
                  <a:gd name="connsiteX7" fmla="*/ 264990 w 1052322"/>
                  <a:gd name="connsiteY7" fmla="*/ 526109 h 1052372"/>
                  <a:gd name="connsiteX8" fmla="*/ -50 w 1052322"/>
                  <a:gd name="connsiteY8" fmla="*/ 791148 h 1052372"/>
                  <a:gd name="connsiteX9" fmla="*/ 261023 w 1052322"/>
                  <a:gd name="connsiteY9" fmla="*/ 1052270 h 1052372"/>
                  <a:gd name="connsiteX10" fmla="*/ 526112 w 1052322"/>
                  <a:gd name="connsiteY10" fmla="*/ 787181 h 1052372"/>
                  <a:gd name="connsiteX11" fmla="*/ 791151 w 1052322"/>
                  <a:gd name="connsiteY11" fmla="*/ 1052270 h 1052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52322" h="1052372">
                    <a:moveTo>
                      <a:pt x="1052273" y="791148"/>
                    </a:moveTo>
                    <a:lnTo>
                      <a:pt x="787234" y="526109"/>
                    </a:lnTo>
                    <a:lnTo>
                      <a:pt x="1052273" y="261020"/>
                    </a:lnTo>
                    <a:lnTo>
                      <a:pt x="791151" y="-102"/>
                    </a:lnTo>
                    <a:lnTo>
                      <a:pt x="526112" y="264986"/>
                    </a:lnTo>
                    <a:lnTo>
                      <a:pt x="261023" y="-102"/>
                    </a:lnTo>
                    <a:lnTo>
                      <a:pt x="-50" y="261020"/>
                    </a:lnTo>
                    <a:lnTo>
                      <a:pt x="264990" y="526109"/>
                    </a:lnTo>
                    <a:lnTo>
                      <a:pt x="-50" y="791148"/>
                    </a:lnTo>
                    <a:lnTo>
                      <a:pt x="261023" y="1052270"/>
                    </a:lnTo>
                    <a:lnTo>
                      <a:pt x="526112" y="787181"/>
                    </a:lnTo>
                    <a:lnTo>
                      <a:pt x="791151" y="1052270"/>
                    </a:lnTo>
                    <a:close/>
                  </a:path>
                </a:pathLst>
              </a:custGeom>
              <a:grpFill/>
              <a:ln w="12694" cap="flat">
                <a:noFill/>
                <a:prstDash val="solid"/>
                <a:miter/>
              </a:ln>
            </p:spPr>
            <p:txBody>
              <a:bodyPr rtlCol="0" anchor="ctr"/>
              <a:lstStyle/>
              <a:p>
                <a:endParaRPr lang="sv-SE"/>
              </a:p>
            </p:txBody>
          </p:sp>
          <p:sp>
            <p:nvSpPr>
              <p:cNvPr id="143" name="Frihåndsform: figur 142">
                <a:extLst>
                  <a:ext uri="{FF2B5EF4-FFF2-40B4-BE49-F238E27FC236}">
                    <a16:creationId xmlns:a16="http://schemas.microsoft.com/office/drawing/2014/main" id="{4AA00B72-4C65-4B31-F6D0-BB6375EE838E}"/>
                  </a:ext>
                </a:extLst>
              </p:cNvPr>
              <p:cNvSpPr/>
              <p:nvPr/>
            </p:nvSpPr>
            <p:spPr>
              <a:xfrm>
                <a:off x="16597753" y="-5735957"/>
                <a:ext cx="1052322" cy="1052372"/>
              </a:xfrm>
              <a:custGeom>
                <a:avLst/>
                <a:gdLst>
                  <a:gd name="connsiteX0" fmla="*/ 1052220 w 1052322"/>
                  <a:gd name="connsiteY0" fmla="*/ 791148 h 1052372"/>
                  <a:gd name="connsiteX1" fmla="*/ 787180 w 1052322"/>
                  <a:gd name="connsiteY1" fmla="*/ 526109 h 1052372"/>
                  <a:gd name="connsiteX2" fmla="*/ 1052220 w 1052322"/>
                  <a:gd name="connsiteY2" fmla="*/ 261020 h 1052372"/>
                  <a:gd name="connsiteX3" fmla="*/ 791147 w 1052322"/>
                  <a:gd name="connsiteY3" fmla="*/ -102 h 1052372"/>
                  <a:gd name="connsiteX4" fmla="*/ 526058 w 1052322"/>
                  <a:gd name="connsiteY4" fmla="*/ 264986 h 1052372"/>
                  <a:gd name="connsiteX5" fmla="*/ 261019 w 1052322"/>
                  <a:gd name="connsiteY5" fmla="*/ -102 h 1052372"/>
                  <a:gd name="connsiteX6" fmla="*/ -103 w 1052322"/>
                  <a:gd name="connsiteY6" fmla="*/ 261020 h 1052372"/>
                  <a:gd name="connsiteX7" fmla="*/ 264936 w 1052322"/>
                  <a:gd name="connsiteY7" fmla="*/ 526059 h 1052372"/>
                  <a:gd name="connsiteX8" fmla="*/ -103 w 1052322"/>
                  <a:gd name="connsiteY8" fmla="*/ 791148 h 1052372"/>
                  <a:gd name="connsiteX9" fmla="*/ 261019 w 1052322"/>
                  <a:gd name="connsiteY9" fmla="*/ 1052270 h 1052372"/>
                  <a:gd name="connsiteX10" fmla="*/ 526058 w 1052322"/>
                  <a:gd name="connsiteY10" fmla="*/ 787181 h 1052372"/>
                  <a:gd name="connsiteX11" fmla="*/ 791147 w 1052322"/>
                  <a:gd name="connsiteY11" fmla="*/ 1052270 h 1052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52322" h="1052372">
                    <a:moveTo>
                      <a:pt x="1052220" y="791148"/>
                    </a:moveTo>
                    <a:lnTo>
                      <a:pt x="787180" y="526109"/>
                    </a:lnTo>
                    <a:lnTo>
                      <a:pt x="1052220" y="261020"/>
                    </a:lnTo>
                    <a:lnTo>
                      <a:pt x="791147" y="-102"/>
                    </a:lnTo>
                    <a:lnTo>
                      <a:pt x="526058" y="264986"/>
                    </a:lnTo>
                    <a:lnTo>
                      <a:pt x="261019" y="-102"/>
                    </a:lnTo>
                    <a:lnTo>
                      <a:pt x="-103" y="261020"/>
                    </a:lnTo>
                    <a:lnTo>
                      <a:pt x="264936" y="526059"/>
                    </a:lnTo>
                    <a:lnTo>
                      <a:pt x="-103" y="791148"/>
                    </a:lnTo>
                    <a:lnTo>
                      <a:pt x="261019" y="1052270"/>
                    </a:lnTo>
                    <a:lnTo>
                      <a:pt x="526058" y="787181"/>
                    </a:lnTo>
                    <a:lnTo>
                      <a:pt x="791147" y="1052270"/>
                    </a:lnTo>
                    <a:close/>
                  </a:path>
                </a:pathLst>
              </a:custGeom>
              <a:grpFill/>
              <a:ln w="12694" cap="flat">
                <a:noFill/>
                <a:prstDash val="solid"/>
                <a:miter/>
              </a:ln>
            </p:spPr>
            <p:txBody>
              <a:bodyPr rtlCol="0" anchor="ctr"/>
              <a:lstStyle/>
              <a:p>
                <a:endParaRPr lang="sv-SE"/>
              </a:p>
            </p:txBody>
          </p:sp>
          <p:sp>
            <p:nvSpPr>
              <p:cNvPr id="144" name="Frihåndsform: figur 143">
                <a:extLst>
                  <a:ext uri="{FF2B5EF4-FFF2-40B4-BE49-F238E27FC236}">
                    <a16:creationId xmlns:a16="http://schemas.microsoft.com/office/drawing/2014/main" id="{0A0DBE1B-3998-9A6B-BAEA-D26ABE53CF0F}"/>
                  </a:ext>
                </a:extLst>
              </p:cNvPr>
              <p:cNvSpPr/>
              <p:nvPr/>
            </p:nvSpPr>
            <p:spPr>
              <a:xfrm>
                <a:off x="18702448" y="-5735907"/>
                <a:ext cx="1052322" cy="1052322"/>
              </a:xfrm>
              <a:custGeom>
                <a:avLst/>
                <a:gdLst>
                  <a:gd name="connsiteX0" fmla="*/ 1052112 w 1052322"/>
                  <a:gd name="connsiteY0" fmla="*/ 791098 h 1052322"/>
                  <a:gd name="connsiteX1" fmla="*/ 787073 w 1052322"/>
                  <a:gd name="connsiteY1" fmla="*/ 526059 h 1052322"/>
                  <a:gd name="connsiteX2" fmla="*/ 1052112 w 1052322"/>
                  <a:gd name="connsiteY2" fmla="*/ 260970 h 1052322"/>
                  <a:gd name="connsiteX3" fmla="*/ 791040 w 1052322"/>
                  <a:gd name="connsiteY3" fmla="*/ -102 h 1052322"/>
                  <a:gd name="connsiteX4" fmla="*/ 525951 w 1052322"/>
                  <a:gd name="connsiteY4" fmla="*/ 264937 h 1052322"/>
                  <a:gd name="connsiteX5" fmla="*/ 260911 w 1052322"/>
                  <a:gd name="connsiteY5" fmla="*/ -102 h 1052322"/>
                  <a:gd name="connsiteX6" fmla="*/ -211 w 1052322"/>
                  <a:gd name="connsiteY6" fmla="*/ 260970 h 1052322"/>
                  <a:gd name="connsiteX7" fmla="*/ 264878 w 1052322"/>
                  <a:gd name="connsiteY7" fmla="*/ 526059 h 1052322"/>
                  <a:gd name="connsiteX8" fmla="*/ -211 w 1052322"/>
                  <a:gd name="connsiteY8" fmla="*/ 791098 h 1052322"/>
                  <a:gd name="connsiteX9" fmla="*/ 260911 w 1052322"/>
                  <a:gd name="connsiteY9" fmla="*/ 1052220 h 1052322"/>
                  <a:gd name="connsiteX10" fmla="*/ 525951 w 1052322"/>
                  <a:gd name="connsiteY10" fmla="*/ 787131 h 1052322"/>
                  <a:gd name="connsiteX11" fmla="*/ 791040 w 1052322"/>
                  <a:gd name="connsiteY11" fmla="*/ 1052220 h 1052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52322" h="1052322">
                    <a:moveTo>
                      <a:pt x="1052112" y="791098"/>
                    </a:moveTo>
                    <a:lnTo>
                      <a:pt x="787073" y="526059"/>
                    </a:lnTo>
                    <a:lnTo>
                      <a:pt x="1052112" y="260970"/>
                    </a:lnTo>
                    <a:lnTo>
                      <a:pt x="791040" y="-102"/>
                    </a:lnTo>
                    <a:lnTo>
                      <a:pt x="525951" y="264937"/>
                    </a:lnTo>
                    <a:lnTo>
                      <a:pt x="260911" y="-102"/>
                    </a:lnTo>
                    <a:lnTo>
                      <a:pt x="-211" y="260970"/>
                    </a:lnTo>
                    <a:lnTo>
                      <a:pt x="264878" y="526059"/>
                    </a:lnTo>
                    <a:lnTo>
                      <a:pt x="-211" y="791098"/>
                    </a:lnTo>
                    <a:lnTo>
                      <a:pt x="260911" y="1052220"/>
                    </a:lnTo>
                    <a:lnTo>
                      <a:pt x="525951" y="787131"/>
                    </a:lnTo>
                    <a:lnTo>
                      <a:pt x="791040" y="1052220"/>
                    </a:lnTo>
                    <a:close/>
                  </a:path>
                </a:pathLst>
              </a:custGeom>
              <a:grpFill/>
              <a:ln w="12694" cap="flat">
                <a:noFill/>
                <a:prstDash val="solid"/>
                <a:miter/>
              </a:ln>
            </p:spPr>
            <p:txBody>
              <a:bodyPr rtlCol="0" anchor="ctr"/>
              <a:lstStyle/>
              <a:p>
                <a:endParaRPr lang="sv-SE"/>
              </a:p>
            </p:txBody>
          </p:sp>
          <p:sp>
            <p:nvSpPr>
              <p:cNvPr id="145" name="Frihåndsform: figur 144">
                <a:extLst>
                  <a:ext uri="{FF2B5EF4-FFF2-40B4-BE49-F238E27FC236}">
                    <a16:creationId xmlns:a16="http://schemas.microsoft.com/office/drawing/2014/main" id="{7DE75541-D683-2F80-2082-24223B652DCA}"/>
                  </a:ext>
                </a:extLst>
              </p:cNvPr>
              <p:cNvSpPr/>
              <p:nvPr/>
            </p:nvSpPr>
            <p:spPr>
              <a:xfrm>
                <a:off x="19754771" y="-4683585"/>
                <a:ext cx="1052372" cy="1052322"/>
              </a:xfrm>
              <a:custGeom>
                <a:avLst/>
                <a:gdLst>
                  <a:gd name="connsiteX0" fmla="*/ 1052108 w 1052372"/>
                  <a:gd name="connsiteY0" fmla="*/ 791094 h 1052322"/>
                  <a:gd name="connsiteX1" fmla="*/ 787019 w 1052372"/>
                  <a:gd name="connsiteY1" fmla="*/ 526005 h 1052322"/>
                  <a:gd name="connsiteX2" fmla="*/ 1052108 w 1052372"/>
                  <a:gd name="connsiteY2" fmla="*/ 260916 h 1052322"/>
                  <a:gd name="connsiteX3" fmla="*/ 790986 w 1052372"/>
                  <a:gd name="connsiteY3" fmla="*/ -156 h 1052322"/>
                  <a:gd name="connsiteX4" fmla="*/ 525947 w 1052372"/>
                  <a:gd name="connsiteY4" fmla="*/ 264883 h 1052322"/>
                  <a:gd name="connsiteX5" fmla="*/ 260858 w 1052372"/>
                  <a:gd name="connsiteY5" fmla="*/ -156 h 1052322"/>
                  <a:gd name="connsiteX6" fmla="*/ -264 w 1052372"/>
                  <a:gd name="connsiteY6" fmla="*/ 260916 h 1052322"/>
                  <a:gd name="connsiteX7" fmla="*/ 264825 w 1052372"/>
                  <a:gd name="connsiteY7" fmla="*/ 526005 h 1052322"/>
                  <a:gd name="connsiteX8" fmla="*/ -264 w 1052372"/>
                  <a:gd name="connsiteY8" fmla="*/ 791094 h 1052322"/>
                  <a:gd name="connsiteX9" fmla="*/ 260858 w 1052372"/>
                  <a:gd name="connsiteY9" fmla="*/ 1052167 h 1052322"/>
                  <a:gd name="connsiteX10" fmla="*/ 525897 w 1052372"/>
                  <a:gd name="connsiteY10" fmla="*/ 787127 h 1052322"/>
                  <a:gd name="connsiteX11" fmla="*/ 790986 w 1052372"/>
                  <a:gd name="connsiteY11" fmla="*/ 1052167 h 1052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52372" h="1052322">
                    <a:moveTo>
                      <a:pt x="1052108" y="791094"/>
                    </a:moveTo>
                    <a:lnTo>
                      <a:pt x="787019" y="526005"/>
                    </a:lnTo>
                    <a:lnTo>
                      <a:pt x="1052108" y="260916"/>
                    </a:lnTo>
                    <a:lnTo>
                      <a:pt x="790986" y="-156"/>
                    </a:lnTo>
                    <a:lnTo>
                      <a:pt x="525947" y="264883"/>
                    </a:lnTo>
                    <a:lnTo>
                      <a:pt x="260858" y="-156"/>
                    </a:lnTo>
                    <a:lnTo>
                      <a:pt x="-264" y="260916"/>
                    </a:lnTo>
                    <a:lnTo>
                      <a:pt x="264825" y="526005"/>
                    </a:lnTo>
                    <a:lnTo>
                      <a:pt x="-264" y="791094"/>
                    </a:lnTo>
                    <a:lnTo>
                      <a:pt x="260858" y="1052167"/>
                    </a:lnTo>
                    <a:lnTo>
                      <a:pt x="525897" y="787127"/>
                    </a:lnTo>
                    <a:lnTo>
                      <a:pt x="790986" y="1052167"/>
                    </a:lnTo>
                    <a:close/>
                  </a:path>
                </a:pathLst>
              </a:custGeom>
              <a:grpFill/>
              <a:ln w="12694" cap="flat">
                <a:noFill/>
                <a:prstDash val="solid"/>
                <a:miter/>
              </a:ln>
            </p:spPr>
            <p:txBody>
              <a:bodyPr rtlCol="0" anchor="ctr"/>
              <a:lstStyle/>
              <a:p>
                <a:endParaRPr lang="sv-SE"/>
              </a:p>
            </p:txBody>
          </p:sp>
          <p:sp>
            <p:nvSpPr>
              <p:cNvPr id="146" name="Frihåndsform: figur 145">
                <a:extLst>
                  <a:ext uri="{FF2B5EF4-FFF2-40B4-BE49-F238E27FC236}">
                    <a16:creationId xmlns:a16="http://schemas.microsoft.com/office/drawing/2014/main" id="{8C412CA1-182A-7CCF-A5DD-DE608E162742}"/>
                  </a:ext>
                </a:extLst>
              </p:cNvPr>
              <p:cNvSpPr/>
              <p:nvPr/>
            </p:nvSpPr>
            <p:spPr>
              <a:xfrm>
                <a:off x="21859466" y="-3631262"/>
                <a:ext cx="1052322" cy="1052372"/>
              </a:xfrm>
              <a:custGeom>
                <a:avLst/>
                <a:gdLst>
                  <a:gd name="connsiteX0" fmla="*/ 1051951 w 1052322"/>
                  <a:gd name="connsiteY0" fmla="*/ 791041 h 1052372"/>
                  <a:gd name="connsiteX1" fmla="*/ 786912 w 1052322"/>
                  <a:gd name="connsiteY1" fmla="*/ 525952 h 1052372"/>
                  <a:gd name="connsiteX2" fmla="*/ 1051951 w 1052322"/>
                  <a:gd name="connsiteY2" fmla="*/ 260912 h 1052372"/>
                  <a:gd name="connsiteX3" fmla="*/ 790879 w 1052322"/>
                  <a:gd name="connsiteY3" fmla="*/ -210 h 1052372"/>
                  <a:gd name="connsiteX4" fmla="*/ 525790 w 1052322"/>
                  <a:gd name="connsiteY4" fmla="*/ 264879 h 1052372"/>
                  <a:gd name="connsiteX5" fmla="*/ 260750 w 1052322"/>
                  <a:gd name="connsiteY5" fmla="*/ -210 h 1052372"/>
                  <a:gd name="connsiteX6" fmla="*/ -372 w 1052322"/>
                  <a:gd name="connsiteY6" fmla="*/ 260912 h 1052372"/>
                  <a:gd name="connsiteX7" fmla="*/ 264717 w 1052322"/>
                  <a:gd name="connsiteY7" fmla="*/ 525952 h 1052372"/>
                  <a:gd name="connsiteX8" fmla="*/ -372 w 1052322"/>
                  <a:gd name="connsiteY8" fmla="*/ 791041 h 1052372"/>
                  <a:gd name="connsiteX9" fmla="*/ 260750 w 1052322"/>
                  <a:gd name="connsiteY9" fmla="*/ 1052163 h 1052372"/>
                  <a:gd name="connsiteX10" fmla="*/ 525790 w 1052322"/>
                  <a:gd name="connsiteY10" fmla="*/ 787074 h 1052372"/>
                  <a:gd name="connsiteX11" fmla="*/ 790879 w 1052322"/>
                  <a:gd name="connsiteY11" fmla="*/ 1052113 h 1052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52322" h="1052372">
                    <a:moveTo>
                      <a:pt x="1051951" y="791041"/>
                    </a:moveTo>
                    <a:lnTo>
                      <a:pt x="786912" y="525952"/>
                    </a:lnTo>
                    <a:lnTo>
                      <a:pt x="1051951" y="260912"/>
                    </a:lnTo>
                    <a:lnTo>
                      <a:pt x="790879" y="-210"/>
                    </a:lnTo>
                    <a:lnTo>
                      <a:pt x="525790" y="264879"/>
                    </a:lnTo>
                    <a:lnTo>
                      <a:pt x="260750" y="-210"/>
                    </a:lnTo>
                    <a:lnTo>
                      <a:pt x="-372" y="260912"/>
                    </a:lnTo>
                    <a:lnTo>
                      <a:pt x="264717" y="525952"/>
                    </a:lnTo>
                    <a:lnTo>
                      <a:pt x="-372" y="791041"/>
                    </a:lnTo>
                    <a:lnTo>
                      <a:pt x="260750" y="1052163"/>
                    </a:lnTo>
                    <a:lnTo>
                      <a:pt x="525790" y="787074"/>
                    </a:lnTo>
                    <a:lnTo>
                      <a:pt x="790879" y="1052113"/>
                    </a:lnTo>
                    <a:close/>
                  </a:path>
                </a:pathLst>
              </a:custGeom>
              <a:grpFill/>
              <a:ln w="12694" cap="flat">
                <a:noFill/>
                <a:prstDash val="solid"/>
                <a:miter/>
              </a:ln>
            </p:spPr>
            <p:txBody>
              <a:bodyPr rtlCol="0" anchor="ctr"/>
              <a:lstStyle/>
              <a:p>
                <a:endParaRPr lang="sv-SE"/>
              </a:p>
            </p:txBody>
          </p:sp>
          <p:sp>
            <p:nvSpPr>
              <p:cNvPr id="147" name="Frihåndsform: figur 146">
                <a:extLst>
                  <a:ext uri="{FF2B5EF4-FFF2-40B4-BE49-F238E27FC236}">
                    <a16:creationId xmlns:a16="http://schemas.microsoft.com/office/drawing/2014/main" id="{CDBBB05D-CA44-93E3-D3DF-5AECE5FB6AD4}"/>
                  </a:ext>
                </a:extLst>
              </p:cNvPr>
              <p:cNvSpPr/>
              <p:nvPr/>
            </p:nvSpPr>
            <p:spPr>
              <a:xfrm>
                <a:off x="22911789" y="-4683585"/>
                <a:ext cx="1052372" cy="1052322"/>
              </a:xfrm>
              <a:custGeom>
                <a:avLst/>
                <a:gdLst>
                  <a:gd name="connsiteX0" fmla="*/ 1051947 w 1052372"/>
                  <a:gd name="connsiteY0" fmla="*/ 791045 h 1052322"/>
                  <a:gd name="connsiteX1" fmla="*/ 786858 w 1052372"/>
                  <a:gd name="connsiteY1" fmla="*/ 526005 h 1052322"/>
                  <a:gd name="connsiteX2" fmla="*/ 1051947 w 1052372"/>
                  <a:gd name="connsiteY2" fmla="*/ 260916 h 1052322"/>
                  <a:gd name="connsiteX3" fmla="*/ 790825 w 1052372"/>
                  <a:gd name="connsiteY3" fmla="*/ -156 h 1052322"/>
                  <a:gd name="connsiteX4" fmla="*/ 525786 w 1052372"/>
                  <a:gd name="connsiteY4" fmla="*/ 264883 h 1052322"/>
                  <a:gd name="connsiteX5" fmla="*/ 260697 w 1052372"/>
                  <a:gd name="connsiteY5" fmla="*/ -156 h 1052322"/>
                  <a:gd name="connsiteX6" fmla="*/ -425 w 1052372"/>
                  <a:gd name="connsiteY6" fmla="*/ 260916 h 1052322"/>
                  <a:gd name="connsiteX7" fmla="*/ 264664 w 1052372"/>
                  <a:gd name="connsiteY7" fmla="*/ 526005 h 1052322"/>
                  <a:gd name="connsiteX8" fmla="*/ -425 w 1052372"/>
                  <a:gd name="connsiteY8" fmla="*/ 791045 h 1052322"/>
                  <a:gd name="connsiteX9" fmla="*/ 260697 w 1052372"/>
                  <a:gd name="connsiteY9" fmla="*/ 1052167 h 1052322"/>
                  <a:gd name="connsiteX10" fmla="*/ 525786 w 1052372"/>
                  <a:gd name="connsiteY10" fmla="*/ 787127 h 1052322"/>
                  <a:gd name="connsiteX11" fmla="*/ 790825 w 1052372"/>
                  <a:gd name="connsiteY11" fmla="*/ 1052167 h 1052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52372" h="1052322">
                    <a:moveTo>
                      <a:pt x="1051947" y="791045"/>
                    </a:moveTo>
                    <a:lnTo>
                      <a:pt x="786858" y="526005"/>
                    </a:lnTo>
                    <a:lnTo>
                      <a:pt x="1051947" y="260916"/>
                    </a:lnTo>
                    <a:lnTo>
                      <a:pt x="790825" y="-156"/>
                    </a:lnTo>
                    <a:lnTo>
                      <a:pt x="525786" y="264883"/>
                    </a:lnTo>
                    <a:lnTo>
                      <a:pt x="260697" y="-156"/>
                    </a:lnTo>
                    <a:lnTo>
                      <a:pt x="-425" y="260916"/>
                    </a:lnTo>
                    <a:lnTo>
                      <a:pt x="264664" y="526005"/>
                    </a:lnTo>
                    <a:lnTo>
                      <a:pt x="-425" y="791045"/>
                    </a:lnTo>
                    <a:lnTo>
                      <a:pt x="260697" y="1052167"/>
                    </a:lnTo>
                    <a:lnTo>
                      <a:pt x="525786" y="787127"/>
                    </a:lnTo>
                    <a:lnTo>
                      <a:pt x="790825" y="1052167"/>
                    </a:lnTo>
                    <a:close/>
                  </a:path>
                </a:pathLst>
              </a:custGeom>
              <a:grpFill/>
              <a:ln w="12694" cap="flat">
                <a:noFill/>
                <a:prstDash val="solid"/>
                <a:miter/>
              </a:ln>
            </p:spPr>
            <p:txBody>
              <a:bodyPr rtlCol="0" anchor="ctr"/>
              <a:lstStyle/>
              <a:p>
                <a:endParaRPr lang="sv-SE"/>
              </a:p>
            </p:txBody>
          </p:sp>
          <p:sp>
            <p:nvSpPr>
              <p:cNvPr id="148" name="Frihåndsform: figur 147">
                <a:extLst>
                  <a:ext uri="{FF2B5EF4-FFF2-40B4-BE49-F238E27FC236}">
                    <a16:creationId xmlns:a16="http://schemas.microsoft.com/office/drawing/2014/main" id="{0233A4F1-AD92-EB6A-A99F-EBECAF68E770}"/>
                  </a:ext>
                </a:extLst>
              </p:cNvPr>
              <p:cNvSpPr/>
              <p:nvPr/>
            </p:nvSpPr>
            <p:spPr>
              <a:xfrm>
                <a:off x="20807143" y="-4683585"/>
                <a:ext cx="1052322" cy="1052322"/>
              </a:xfrm>
              <a:custGeom>
                <a:avLst/>
                <a:gdLst>
                  <a:gd name="connsiteX0" fmla="*/ 1052005 w 1052322"/>
                  <a:gd name="connsiteY0" fmla="*/ 791094 h 1052322"/>
                  <a:gd name="connsiteX1" fmla="*/ 786966 w 1052322"/>
                  <a:gd name="connsiteY1" fmla="*/ 526005 h 1052322"/>
                  <a:gd name="connsiteX2" fmla="*/ 1052005 w 1052322"/>
                  <a:gd name="connsiteY2" fmla="*/ 260916 h 1052322"/>
                  <a:gd name="connsiteX3" fmla="*/ 790883 w 1052322"/>
                  <a:gd name="connsiteY3" fmla="*/ -156 h 1052322"/>
                  <a:gd name="connsiteX4" fmla="*/ 525844 w 1052322"/>
                  <a:gd name="connsiteY4" fmla="*/ 264883 h 1052322"/>
                  <a:gd name="connsiteX5" fmla="*/ 260755 w 1052322"/>
                  <a:gd name="connsiteY5" fmla="*/ -156 h 1052322"/>
                  <a:gd name="connsiteX6" fmla="*/ -318 w 1052322"/>
                  <a:gd name="connsiteY6" fmla="*/ 260916 h 1052322"/>
                  <a:gd name="connsiteX7" fmla="*/ 264721 w 1052322"/>
                  <a:gd name="connsiteY7" fmla="*/ 526005 h 1052322"/>
                  <a:gd name="connsiteX8" fmla="*/ -318 w 1052322"/>
                  <a:gd name="connsiteY8" fmla="*/ 791094 h 1052322"/>
                  <a:gd name="connsiteX9" fmla="*/ 260755 w 1052322"/>
                  <a:gd name="connsiteY9" fmla="*/ 1052167 h 1052322"/>
                  <a:gd name="connsiteX10" fmla="*/ 525844 w 1052322"/>
                  <a:gd name="connsiteY10" fmla="*/ 787127 h 1052322"/>
                  <a:gd name="connsiteX11" fmla="*/ 790883 w 1052322"/>
                  <a:gd name="connsiteY11" fmla="*/ 1052167 h 1052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52322" h="1052322">
                    <a:moveTo>
                      <a:pt x="1052005" y="791094"/>
                    </a:moveTo>
                    <a:lnTo>
                      <a:pt x="786966" y="526005"/>
                    </a:lnTo>
                    <a:lnTo>
                      <a:pt x="1052005" y="260916"/>
                    </a:lnTo>
                    <a:lnTo>
                      <a:pt x="790883" y="-156"/>
                    </a:lnTo>
                    <a:lnTo>
                      <a:pt x="525844" y="264883"/>
                    </a:lnTo>
                    <a:lnTo>
                      <a:pt x="260755" y="-156"/>
                    </a:lnTo>
                    <a:lnTo>
                      <a:pt x="-318" y="260916"/>
                    </a:lnTo>
                    <a:lnTo>
                      <a:pt x="264721" y="526005"/>
                    </a:lnTo>
                    <a:lnTo>
                      <a:pt x="-318" y="791094"/>
                    </a:lnTo>
                    <a:lnTo>
                      <a:pt x="260755" y="1052167"/>
                    </a:lnTo>
                    <a:lnTo>
                      <a:pt x="525844" y="787127"/>
                    </a:lnTo>
                    <a:lnTo>
                      <a:pt x="790883" y="1052167"/>
                    </a:lnTo>
                    <a:close/>
                  </a:path>
                </a:pathLst>
              </a:custGeom>
              <a:grpFill/>
              <a:ln w="12694" cap="flat">
                <a:noFill/>
                <a:prstDash val="solid"/>
                <a:miter/>
              </a:ln>
            </p:spPr>
            <p:txBody>
              <a:bodyPr rtlCol="0" anchor="ctr"/>
              <a:lstStyle/>
              <a:p>
                <a:endParaRPr lang="sv-SE"/>
              </a:p>
            </p:txBody>
          </p:sp>
          <p:sp>
            <p:nvSpPr>
              <p:cNvPr id="149" name="Frihåndsform: figur 148">
                <a:extLst>
                  <a:ext uri="{FF2B5EF4-FFF2-40B4-BE49-F238E27FC236}">
                    <a16:creationId xmlns:a16="http://schemas.microsoft.com/office/drawing/2014/main" id="{0818AA95-C38E-D439-D60D-EC1E75E19D25}"/>
                  </a:ext>
                </a:extLst>
              </p:cNvPr>
              <p:cNvSpPr/>
              <p:nvPr/>
            </p:nvSpPr>
            <p:spPr>
              <a:xfrm>
                <a:off x="19754771" y="-3631262"/>
                <a:ext cx="1052372" cy="1052372"/>
              </a:xfrm>
              <a:custGeom>
                <a:avLst/>
                <a:gdLst>
                  <a:gd name="connsiteX0" fmla="*/ 1052108 w 1052372"/>
                  <a:gd name="connsiteY0" fmla="*/ 791041 h 1052372"/>
                  <a:gd name="connsiteX1" fmla="*/ 787019 w 1052372"/>
                  <a:gd name="connsiteY1" fmla="*/ 525952 h 1052372"/>
                  <a:gd name="connsiteX2" fmla="*/ 1052108 w 1052372"/>
                  <a:gd name="connsiteY2" fmla="*/ 260912 h 1052372"/>
                  <a:gd name="connsiteX3" fmla="*/ 790986 w 1052372"/>
                  <a:gd name="connsiteY3" fmla="*/ -210 h 1052372"/>
                  <a:gd name="connsiteX4" fmla="*/ 525947 w 1052372"/>
                  <a:gd name="connsiteY4" fmla="*/ 264879 h 1052372"/>
                  <a:gd name="connsiteX5" fmla="*/ 260858 w 1052372"/>
                  <a:gd name="connsiteY5" fmla="*/ -210 h 1052372"/>
                  <a:gd name="connsiteX6" fmla="*/ -264 w 1052372"/>
                  <a:gd name="connsiteY6" fmla="*/ 260912 h 1052372"/>
                  <a:gd name="connsiteX7" fmla="*/ 264825 w 1052372"/>
                  <a:gd name="connsiteY7" fmla="*/ 525952 h 1052372"/>
                  <a:gd name="connsiteX8" fmla="*/ -264 w 1052372"/>
                  <a:gd name="connsiteY8" fmla="*/ 791041 h 1052372"/>
                  <a:gd name="connsiteX9" fmla="*/ 260858 w 1052372"/>
                  <a:gd name="connsiteY9" fmla="*/ 1052163 h 1052372"/>
                  <a:gd name="connsiteX10" fmla="*/ 525897 w 1052372"/>
                  <a:gd name="connsiteY10" fmla="*/ 787074 h 1052372"/>
                  <a:gd name="connsiteX11" fmla="*/ 790986 w 1052372"/>
                  <a:gd name="connsiteY11" fmla="*/ 1052163 h 1052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52372" h="1052372">
                    <a:moveTo>
                      <a:pt x="1052108" y="791041"/>
                    </a:moveTo>
                    <a:lnTo>
                      <a:pt x="787019" y="525952"/>
                    </a:lnTo>
                    <a:lnTo>
                      <a:pt x="1052108" y="260912"/>
                    </a:lnTo>
                    <a:lnTo>
                      <a:pt x="790986" y="-210"/>
                    </a:lnTo>
                    <a:lnTo>
                      <a:pt x="525947" y="264879"/>
                    </a:lnTo>
                    <a:lnTo>
                      <a:pt x="260858" y="-210"/>
                    </a:lnTo>
                    <a:lnTo>
                      <a:pt x="-264" y="260912"/>
                    </a:lnTo>
                    <a:lnTo>
                      <a:pt x="264825" y="525952"/>
                    </a:lnTo>
                    <a:lnTo>
                      <a:pt x="-264" y="791041"/>
                    </a:lnTo>
                    <a:lnTo>
                      <a:pt x="260858" y="1052163"/>
                    </a:lnTo>
                    <a:lnTo>
                      <a:pt x="525897" y="787074"/>
                    </a:lnTo>
                    <a:lnTo>
                      <a:pt x="790986" y="1052163"/>
                    </a:lnTo>
                    <a:close/>
                  </a:path>
                </a:pathLst>
              </a:custGeom>
              <a:grpFill/>
              <a:ln w="12694" cap="flat">
                <a:noFill/>
                <a:prstDash val="solid"/>
                <a:miter/>
              </a:ln>
            </p:spPr>
            <p:txBody>
              <a:bodyPr rtlCol="0" anchor="ctr"/>
              <a:lstStyle/>
              <a:p>
                <a:endParaRPr lang="sv-SE"/>
              </a:p>
            </p:txBody>
          </p:sp>
          <p:sp>
            <p:nvSpPr>
              <p:cNvPr id="150" name="Frihåndsform: figur 149">
                <a:extLst>
                  <a:ext uri="{FF2B5EF4-FFF2-40B4-BE49-F238E27FC236}">
                    <a16:creationId xmlns:a16="http://schemas.microsoft.com/office/drawing/2014/main" id="{3E4D84F1-7C8B-5734-E8D5-00D383F06C49}"/>
                  </a:ext>
                </a:extLst>
              </p:cNvPr>
              <p:cNvSpPr/>
              <p:nvPr/>
            </p:nvSpPr>
            <p:spPr>
              <a:xfrm>
                <a:off x="20807143" y="-3631262"/>
                <a:ext cx="1052322" cy="1052372"/>
              </a:xfrm>
              <a:custGeom>
                <a:avLst/>
                <a:gdLst>
                  <a:gd name="connsiteX0" fmla="*/ 1052005 w 1052322"/>
                  <a:gd name="connsiteY0" fmla="*/ 791041 h 1052372"/>
                  <a:gd name="connsiteX1" fmla="*/ 786966 w 1052322"/>
                  <a:gd name="connsiteY1" fmla="*/ 525952 h 1052372"/>
                  <a:gd name="connsiteX2" fmla="*/ 1052005 w 1052322"/>
                  <a:gd name="connsiteY2" fmla="*/ 260912 h 1052372"/>
                  <a:gd name="connsiteX3" fmla="*/ 790883 w 1052322"/>
                  <a:gd name="connsiteY3" fmla="*/ -210 h 1052372"/>
                  <a:gd name="connsiteX4" fmla="*/ 525844 w 1052322"/>
                  <a:gd name="connsiteY4" fmla="*/ 264879 h 1052372"/>
                  <a:gd name="connsiteX5" fmla="*/ 260755 w 1052322"/>
                  <a:gd name="connsiteY5" fmla="*/ -210 h 1052372"/>
                  <a:gd name="connsiteX6" fmla="*/ -318 w 1052322"/>
                  <a:gd name="connsiteY6" fmla="*/ 260912 h 1052372"/>
                  <a:gd name="connsiteX7" fmla="*/ 264721 w 1052322"/>
                  <a:gd name="connsiteY7" fmla="*/ 525952 h 1052372"/>
                  <a:gd name="connsiteX8" fmla="*/ -318 w 1052322"/>
                  <a:gd name="connsiteY8" fmla="*/ 791041 h 1052372"/>
                  <a:gd name="connsiteX9" fmla="*/ 260755 w 1052322"/>
                  <a:gd name="connsiteY9" fmla="*/ 1052113 h 1052372"/>
                  <a:gd name="connsiteX10" fmla="*/ 525844 w 1052322"/>
                  <a:gd name="connsiteY10" fmla="*/ 787074 h 1052372"/>
                  <a:gd name="connsiteX11" fmla="*/ 790883 w 1052322"/>
                  <a:gd name="connsiteY11" fmla="*/ 1052163 h 1052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52322" h="1052372">
                    <a:moveTo>
                      <a:pt x="1052005" y="791041"/>
                    </a:moveTo>
                    <a:lnTo>
                      <a:pt x="786966" y="525952"/>
                    </a:lnTo>
                    <a:lnTo>
                      <a:pt x="1052005" y="260912"/>
                    </a:lnTo>
                    <a:lnTo>
                      <a:pt x="790883" y="-210"/>
                    </a:lnTo>
                    <a:lnTo>
                      <a:pt x="525844" y="264879"/>
                    </a:lnTo>
                    <a:lnTo>
                      <a:pt x="260755" y="-210"/>
                    </a:lnTo>
                    <a:lnTo>
                      <a:pt x="-318" y="260912"/>
                    </a:lnTo>
                    <a:lnTo>
                      <a:pt x="264721" y="525952"/>
                    </a:lnTo>
                    <a:lnTo>
                      <a:pt x="-318" y="791041"/>
                    </a:lnTo>
                    <a:lnTo>
                      <a:pt x="260755" y="1052113"/>
                    </a:lnTo>
                    <a:lnTo>
                      <a:pt x="525844" y="787074"/>
                    </a:lnTo>
                    <a:lnTo>
                      <a:pt x="790883" y="1052163"/>
                    </a:lnTo>
                    <a:close/>
                  </a:path>
                </a:pathLst>
              </a:custGeom>
              <a:grpFill/>
              <a:ln w="12694" cap="flat">
                <a:noFill/>
                <a:prstDash val="solid"/>
                <a:miter/>
              </a:ln>
            </p:spPr>
            <p:txBody>
              <a:bodyPr rtlCol="0" anchor="ctr"/>
              <a:lstStyle/>
              <a:p>
                <a:endParaRPr lang="sv-SE"/>
              </a:p>
            </p:txBody>
          </p:sp>
          <p:sp>
            <p:nvSpPr>
              <p:cNvPr id="151" name="Frihåndsform: figur 150">
                <a:extLst>
                  <a:ext uri="{FF2B5EF4-FFF2-40B4-BE49-F238E27FC236}">
                    <a16:creationId xmlns:a16="http://schemas.microsoft.com/office/drawing/2014/main" id="{C97E4DBA-0608-A5FC-3163-5E7E3A950380}"/>
                  </a:ext>
                </a:extLst>
              </p:cNvPr>
              <p:cNvSpPr/>
              <p:nvPr/>
            </p:nvSpPr>
            <p:spPr>
              <a:xfrm>
                <a:off x="22911838" y="-3631262"/>
                <a:ext cx="1052322" cy="1052372"/>
              </a:xfrm>
              <a:custGeom>
                <a:avLst/>
                <a:gdLst>
                  <a:gd name="connsiteX0" fmla="*/ 1051898 w 1052322"/>
                  <a:gd name="connsiteY0" fmla="*/ 791041 h 1052372"/>
                  <a:gd name="connsiteX1" fmla="*/ 786809 w 1052322"/>
                  <a:gd name="connsiteY1" fmla="*/ 525952 h 1052372"/>
                  <a:gd name="connsiteX2" fmla="*/ 1051898 w 1052322"/>
                  <a:gd name="connsiteY2" fmla="*/ 260912 h 1052372"/>
                  <a:gd name="connsiteX3" fmla="*/ 790776 w 1052322"/>
                  <a:gd name="connsiteY3" fmla="*/ -210 h 1052372"/>
                  <a:gd name="connsiteX4" fmla="*/ 525736 w 1052322"/>
                  <a:gd name="connsiteY4" fmla="*/ 264879 h 1052372"/>
                  <a:gd name="connsiteX5" fmla="*/ 260647 w 1052322"/>
                  <a:gd name="connsiteY5" fmla="*/ -210 h 1052372"/>
                  <a:gd name="connsiteX6" fmla="*/ -425 w 1052322"/>
                  <a:gd name="connsiteY6" fmla="*/ 260912 h 1052372"/>
                  <a:gd name="connsiteX7" fmla="*/ 264614 w 1052322"/>
                  <a:gd name="connsiteY7" fmla="*/ 525952 h 1052372"/>
                  <a:gd name="connsiteX8" fmla="*/ -425 w 1052322"/>
                  <a:gd name="connsiteY8" fmla="*/ 791041 h 1052372"/>
                  <a:gd name="connsiteX9" fmla="*/ 260647 w 1052322"/>
                  <a:gd name="connsiteY9" fmla="*/ 1052113 h 1052372"/>
                  <a:gd name="connsiteX10" fmla="*/ 525736 w 1052322"/>
                  <a:gd name="connsiteY10" fmla="*/ 787074 h 1052372"/>
                  <a:gd name="connsiteX11" fmla="*/ 790776 w 1052322"/>
                  <a:gd name="connsiteY11" fmla="*/ 1052163 h 1052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52322" h="1052372">
                    <a:moveTo>
                      <a:pt x="1051898" y="791041"/>
                    </a:moveTo>
                    <a:lnTo>
                      <a:pt x="786809" y="525952"/>
                    </a:lnTo>
                    <a:lnTo>
                      <a:pt x="1051898" y="260912"/>
                    </a:lnTo>
                    <a:lnTo>
                      <a:pt x="790776" y="-210"/>
                    </a:lnTo>
                    <a:lnTo>
                      <a:pt x="525736" y="264879"/>
                    </a:lnTo>
                    <a:lnTo>
                      <a:pt x="260647" y="-210"/>
                    </a:lnTo>
                    <a:lnTo>
                      <a:pt x="-425" y="260912"/>
                    </a:lnTo>
                    <a:lnTo>
                      <a:pt x="264614" y="525952"/>
                    </a:lnTo>
                    <a:lnTo>
                      <a:pt x="-425" y="791041"/>
                    </a:lnTo>
                    <a:lnTo>
                      <a:pt x="260647" y="1052113"/>
                    </a:lnTo>
                    <a:lnTo>
                      <a:pt x="525736" y="787074"/>
                    </a:lnTo>
                    <a:lnTo>
                      <a:pt x="790776" y="1052163"/>
                    </a:lnTo>
                    <a:close/>
                  </a:path>
                </a:pathLst>
              </a:custGeom>
              <a:grpFill/>
              <a:ln w="12694" cap="flat">
                <a:noFill/>
                <a:prstDash val="solid"/>
                <a:miter/>
              </a:ln>
            </p:spPr>
            <p:txBody>
              <a:bodyPr rtlCol="0" anchor="ctr"/>
              <a:lstStyle/>
              <a:p>
                <a:endParaRPr lang="sv-SE"/>
              </a:p>
            </p:txBody>
          </p:sp>
          <p:sp>
            <p:nvSpPr>
              <p:cNvPr id="152" name="Frihåndsform: figur 151">
                <a:extLst>
                  <a:ext uri="{FF2B5EF4-FFF2-40B4-BE49-F238E27FC236}">
                    <a16:creationId xmlns:a16="http://schemas.microsoft.com/office/drawing/2014/main" id="{37AE1171-FDB1-E439-4624-8E8A1461E372}"/>
                  </a:ext>
                </a:extLst>
              </p:cNvPr>
              <p:cNvSpPr/>
              <p:nvPr/>
            </p:nvSpPr>
            <p:spPr>
              <a:xfrm>
                <a:off x="19754771" y="-6788280"/>
                <a:ext cx="1052372" cy="1052322"/>
              </a:xfrm>
              <a:custGeom>
                <a:avLst/>
                <a:gdLst>
                  <a:gd name="connsiteX0" fmla="*/ 1052108 w 1052372"/>
                  <a:gd name="connsiteY0" fmla="*/ 791202 h 1052322"/>
                  <a:gd name="connsiteX1" fmla="*/ 787019 w 1052372"/>
                  <a:gd name="connsiteY1" fmla="*/ 526113 h 1052322"/>
                  <a:gd name="connsiteX2" fmla="*/ 1052108 w 1052372"/>
                  <a:gd name="connsiteY2" fmla="*/ 261073 h 1052322"/>
                  <a:gd name="connsiteX3" fmla="*/ 790986 w 1052372"/>
                  <a:gd name="connsiteY3" fmla="*/ -49 h 1052322"/>
                  <a:gd name="connsiteX4" fmla="*/ 525947 w 1052372"/>
                  <a:gd name="connsiteY4" fmla="*/ 264991 h 1052322"/>
                  <a:gd name="connsiteX5" fmla="*/ 260858 w 1052372"/>
                  <a:gd name="connsiteY5" fmla="*/ -49 h 1052322"/>
                  <a:gd name="connsiteX6" fmla="*/ -264 w 1052372"/>
                  <a:gd name="connsiteY6" fmla="*/ 261073 h 1052322"/>
                  <a:gd name="connsiteX7" fmla="*/ 264825 w 1052372"/>
                  <a:gd name="connsiteY7" fmla="*/ 526113 h 1052322"/>
                  <a:gd name="connsiteX8" fmla="*/ -264 w 1052372"/>
                  <a:gd name="connsiteY8" fmla="*/ 791202 h 1052322"/>
                  <a:gd name="connsiteX9" fmla="*/ 260858 w 1052372"/>
                  <a:gd name="connsiteY9" fmla="*/ 1052274 h 1052322"/>
                  <a:gd name="connsiteX10" fmla="*/ 525897 w 1052372"/>
                  <a:gd name="connsiteY10" fmla="*/ 787235 h 1052322"/>
                  <a:gd name="connsiteX11" fmla="*/ 790986 w 1052372"/>
                  <a:gd name="connsiteY11" fmla="*/ 1052274 h 1052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52372" h="1052322">
                    <a:moveTo>
                      <a:pt x="1052108" y="791202"/>
                    </a:moveTo>
                    <a:lnTo>
                      <a:pt x="787019" y="526113"/>
                    </a:lnTo>
                    <a:lnTo>
                      <a:pt x="1052108" y="261073"/>
                    </a:lnTo>
                    <a:lnTo>
                      <a:pt x="790986" y="-49"/>
                    </a:lnTo>
                    <a:lnTo>
                      <a:pt x="525947" y="264991"/>
                    </a:lnTo>
                    <a:lnTo>
                      <a:pt x="260858" y="-49"/>
                    </a:lnTo>
                    <a:lnTo>
                      <a:pt x="-264" y="261073"/>
                    </a:lnTo>
                    <a:lnTo>
                      <a:pt x="264825" y="526113"/>
                    </a:lnTo>
                    <a:lnTo>
                      <a:pt x="-264" y="791202"/>
                    </a:lnTo>
                    <a:lnTo>
                      <a:pt x="260858" y="1052274"/>
                    </a:lnTo>
                    <a:lnTo>
                      <a:pt x="525897" y="787235"/>
                    </a:lnTo>
                    <a:lnTo>
                      <a:pt x="790986" y="1052274"/>
                    </a:lnTo>
                    <a:close/>
                  </a:path>
                </a:pathLst>
              </a:custGeom>
              <a:grpFill/>
              <a:ln w="12694" cap="flat">
                <a:noFill/>
                <a:prstDash val="solid"/>
                <a:miter/>
              </a:ln>
            </p:spPr>
            <p:txBody>
              <a:bodyPr rtlCol="0" anchor="ctr"/>
              <a:lstStyle/>
              <a:p>
                <a:endParaRPr lang="sv-SE"/>
              </a:p>
            </p:txBody>
          </p:sp>
          <p:sp>
            <p:nvSpPr>
              <p:cNvPr id="153" name="Frihåndsform: figur 152">
                <a:extLst>
                  <a:ext uri="{FF2B5EF4-FFF2-40B4-BE49-F238E27FC236}">
                    <a16:creationId xmlns:a16="http://schemas.microsoft.com/office/drawing/2014/main" id="{7D650D2A-461C-0EA5-E61A-43B1E75FDD28}"/>
                  </a:ext>
                </a:extLst>
              </p:cNvPr>
              <p:cNvSpPr/>
              <p:nvPr/>
            </p:nvSpPr>
            <p:spPr>
              <a:xfrm>
                <a:off x="21859466" y="-5735907"/>
                <a:ext cx="1052322" cy="1052322"/>
              </a:xfrm>
              <a:custGeom>
                <a:avLst/>
                <a:gdLst>
                  <a:gd name="connsiteX0" fmla="*/ 1051951 w 1052322"/>
                  <a:gd name="connsiteY0" fmla="*/ 791098 h 1052322"/>
                  <a:gd name="connsiteX1" fmla="*/ 786912 w 1052322"/>
                  <a:gd name="connsiteY1" fmla="*/ 526059 h 1052322"/>
                  <a:gd name="connsiteX2" fmla="*/ 1051951 w 1052322"/>
                  <a:gd name="connsiteY2" fmla="*/ 260970 h 1052322"/>
                  <a:gd name="connsiteX3" fmla="*/ 790879 w 1052322"/>
                  <a:gd name="connsiteY3" fmla="*/ -102 h 1052322"/>
                  <a:gd name="connsiteX4" fmla="*/ 525790 w 1052322"/>
                  <a:gd name="connsiteY4" fmla="*/ 264937 h 1052322"/>
                  <a:gd name="connsiteX5" fmla="*/ 260750 w 1052322"/>
                  <a:gd name="connsiteY5" fmla="*/ -102 h 1052322"/>
                  <a:gd name="connsiteX6" fmla="*/ -372 w 1052322"/>
                  <a:gd name="connsiteY6" fmla="*/ 260970 h 1052322"/>
                  <a:gd name="connsiteX7" fmla="*/ 264717 w 1052322"/>
                  <a:gd name="connsiteY7" fmla="*/ 526059 h 1052322"/>
                  <a:gd name="connsiteX8" fmla="*/ -372 w 1052322"/>
                  <a:gd name="connsiteY8" fmla="*/ 791098 h 1052322"/>
                  <a:gd name="connsiteX9" fmla="*/ 260750 w 1052322"/>
                  <a:gd name="connsiteY9" fmla="*/ 1052220 h 1052322"/>
                  <a:gd name="connsiteX10" fmla="*/ 525790 w 1052322"/>
                  <a:gd name="connsiteY10" fmla="*/ 787131 h 1052322"/>
                  <a:gd name="connsiteX11" fmla="*/ 790879 w 1052322"/>
                  <a:gd name="connsiteY11" fmla="*/ 1052220 h 1052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52322" h="1052322">
                    <a:moveTo>
                      <a:pt x="1051951" y="791098"/>
                    </a:moveTo>
                    <a:lnTo>
                      <a:pt x="786912" y="526059"/>
                    </a:lnTo>
                    <a:lnTo>
                      <a:pt x="1051951" y="260970"/>
                    </a:lnTo>
                    <a:lnTo>
                      <a:pt x="790879" y="-102"/>
                    </a:lnTo>
                    <a:lnTo>
                      <a:pt x="525790" y="264937"/>
                    </a:lnTo>
                    <a:lnTo>
                      <a:pt x="260750" y="-102"/>
                    </a:lnTo>
                    <a:lnTo>
                      <a:pt x="-372" y="260970"/>
                    </a:lnTo>
                    <a:lnTo>
                      <a:pt x="264717" y="526059"/>
                    </a:lnTo>
                    <a:lnTo>
                      <a:pt x="-372" y="791098"/>
                    </a:lnTo>
                    <a:lnTo>
                      <a:pt x="260750" y="1052220"/>
                    </a:lnTo>
                    <a:lnTo>
                      <a:pt x="525790" y="787131"/>
                    </a:lnTo>
                    <a:lnTo>
                      <a:pt x="790879" y="1052220"/>
                    </a:lnTo>
                    <a:close/>
                  </a:path>
                </a:pathLst>
              </a:custGeom>
              <a:grpFill/>
              <a:ln w="12694" cap="flat">
                <a:noFill/>
                <a:prstDash val="solid"/>
                <a:miter/>
              </a:ln>
            </p:spPr>
            <p:txBody>
              <a:bodyPr rtlCol="0" anchor="ctr"/>
              <a:lstStyle/>
              <a:p>
                <a:endParaRPr lang="sv-SE"/>
              </a:p>
            </p:txBody>
          </p:sp>
          <p:sp>
            <p:nvSpPr>
              <p:cNvPr id="154" name="Frihåndsform: figur 153">
                <a:extLst>
                  <a:ext uri="{FF2B5EF4-FFF2-40B4-BE49-F238E27FC236}">
                    <a16:creationId xmlns:a16="http://schemas.microsoft.com/office/drawing/2014/main" id="{0E5018FC-CF5C-BC15-7D7D-865A159B5966}"/>
                  </a:ext>
                </a:extLst>
              </p:cNvPr>
              <p:cNvSpPr/>
              <p:nvPr/>
            </p:nvSpPr>
            <p:spPr>
              <a:xfrm>
                <a:off x="22911789" y="-6788280"/>
                <a:ext cx="1052372" cy="1052322"/>
              </a:xfrm>
              <a:custGeom>
                <a:avLst/>
                <a:gdLst>
                  <a:gd name="connsiteX0" fmla="*/ 1051947 w 1052372"/>
                  <a:gd name="connsiteY0" fmla="*/ 791202 h 1052322"/>
                  <a:gd name="connsiteX1" fmla="*/ 786908 w 1052372"/>
                  <a:gd name="connsiteY1" fmla="*/ 526113 h 1052322"/>
                  <a:gd name="connsiteX2" fmla="*/ 1051947 w 1052372"/>
                  <a:gd name="connsiteY2" fmla="*/ 261073 h 1052322"/>
                  <a:gd name="connsiteX3" fmla="*/ 790825 w 1052372"/>
                  <a:gd name="connsiteY3" fmla="*/ -49 h 1052322"/>
                  <a:gd name="connsiteX4" fmla="*/ 525786 w 1052372"/>
                  <a:gd name="connsiteY4" fmla="*/ 264991 h 1052322"/>
                  <a:gd name="connsiteX5" fmla="*/ 260697 w 1052372"/>
                  <a:gd name="connsiteY5" fmla="*/ -49 h 1052322"/>
                  <a:gd name="connsiteX6" fmla="*/ -376 w 1052372"/>
                  <a:gd name="connsiteY6" fmla="*/ 261073 h 1052322"/>
                  <a:gd name="connsiteX7" fmla="*/ 264664 w 1052372"/>
                  <a:gd name="connsiteY7" fmla="*/ 526113 h 1052322"/>
                  <a:gd name="connsiteX8" fmla="*/ -425 w 1052372"/>
                  <a:gd name="connsiteY8" fmla="*/ 791202 h 1052322"/>
                  <a:gd name="connsiteX9" fmla="*/ 260697 w 1052372"/>
                  <a:gd name="connsiteY9" fmla="*/ 1052274 h 1052322"/>
                  <a:gd name="connsiteX10" fmla="*/ 525786 w 1052372"/>
                  <a:gd name="connsiteY10" fmla="*/ 787235 h 1052322"/>
                  <a:gd name="connsiteX11" fmla="*/ 790825 w 1052372"/>
                  <a:gd name="connsiteY11" fmla="*/ 1052274 h 1052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52372" h="1052322">
                    <a:moveTo>
                      <a:pt x="1051947" y="791202"/>
                    </a:moveTo>
                    <a:lnTo>
                      <a:pt x="786908" y="526113"/>
                    </a:lnTo>
                    <a:lnTo>
                      <a:pt x="1051947" y="261073"/>
                    </a:lnTo>
                    <a:lnTo>
                      <a:pt x="790825" y="-49"/>
                    </a:lnTo>
                    <a:lnTo>
                      <a:pt x="525786" y="264991"/>
                    </a:lnTo>
                    <a:lnTo>
                      <a:pt x="260697" y="-49"/>
                    </a:lnTo>
                    <a:lnTo>
                      <a:pt x="-376" y="261073"/>
                    </a:lnTo>
                    <a:lnTo>
                      <a:pt x="264664" y="526113"/>
                    </a:lnTo>
                    <a:lnTo>
                      <a:pt x="-425" y="791202"/>
                    </a:lnTo>
                    <a:lnTo>
                      <a:pt x="260697" y="1052274"/>
                    </a:lnTo>
                    <a:lnTo>
                      <a:pt x="525786" y="787235"/>
                    </a:lnTo>
                    <a:lnTo>
                      <a:pt x="790825" y="1052274"/>
                    </a:lnTo>
                    <a:close/>
                  </a:path>
                </a:pathLst>
              </a:custGeom>
              <a:grpFill/>
              <a:ln w="12694" cap="flat">
                <a:noFill/>
                <a:prstDash val="solid"/>
                <a:miter/>
              </a:ln>
            </p:spPr>
            <p:txBody>
              <a:bodyPr rtlCol="0" anchor="ctr"/>
              <a:lstStyle/>
              <a:p>
                <a:endParaRPr lang="sv-SE"/>
              </a:p>
            </p:txBody>
          </p:sp>
          <p:sp>
            <p:nvSpPr>
              <p:cNvPr id="155" name="Frihåndsform: figur 154">
                <a:extLst>
                  <a:ext uri="{FF2B5EF4-FFF2-40B4-BE49-F238E27FC236}">
                    <a16:creationId xmlns:a16="http://schemas.microsoft.com/office/drawing/2014/main" id="{0393547D-9305-1093-5F83-A13D4A23D3EF}"/>
                  </a:ext>
                </a:extLst>
              </p:cNvPr>
              <p:cNvSpPr/>
              <p:nvPr/>
            </p:nvSpPr>
            <p:spPr>
              <a:xfrm>
                <a:off x="20807143" y="-6788280"/>
                <a:ext cx="1052322" cy="1052372"/>
              </a:xfrm>
              <a:custGeom>
                <a:avLst/>
                <a:gdLst>
                  <a:gd name="connsiteX0" fmla="*/ 1052005 w 1052322"/>
                  <a:gd name="connsiteY0" fmla="*/ 791202 h 1052372"/>
                  <a:gd name="connsiteX1" fmla="*/ 786966 w 1052322"/>
                  <a:gd name="connsiteY1" fmla="*/ 526113 h 1052372"/>
                  <a:gd name="connsiteX2" fmla="*/ 1052005 w 1052322"/>
                  <a:gd name="connsiteY2" fmla="*/ 261073 h 1052372"/>
                  <a:gd name="connsiteX3" fmla="*/ 790883 w 1052322"/>
                  <a:gd name="connsiteY3" fmla="*/ -49 h 1052372"/>
                  <a:gd name="connsiteX4" fmla="*/ 525844 w 1052322"/>
                  <a:gd name="connsiteY4" fmla="*/ 264991 h 1052372"/>
                  <a:gd name="connsiteX5" fmla="*/ 260755 w 1052322"/>
                  <a:gd name="connsiteY5" fmla="*/ -49 h 1052372"/>
                  <a:gd name="connsiteX6" fmla="*/ -318 w 1052322"/>
                  <a:gd name="connsiteY6" fmla="*/ 261073 h 1052372"/>
                  <a:gd name="connsiteX7" fmla="*/ 264721 w 1052322"/>
                  <a:gd name="connsiteY7" fmla="*/ 526113 h 1052372"/>
                  <a:gd name="connsiteX8" fmla="*/ -318 w 1052322"/>
                  <a:gd name="connsiteY8" fmla="*/ 791202 h 1052372"/>
                  <a:gd name="connsiteX9" fmla="*/ 260755 w 1052322"/>
                  <a:gd name="connsiteY9" fmla="*/ 1052324 h 1052372"/>
                  <a:gd name="connsiteX10" fmla="*/ 525844 w 1052322"/>
                  <a:gd name="connsiteY10" fmla="*/ 787235 h 1052372"/>
                  <a:gd name="connsiteX11" fmla="*/ 790883 w 1052322"/>
                  <a:gd name="connsiteY11" fmla="*/ 1052274 h 1052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52322" h="1052372">
                    <a:moveTo>
                      <a:pt x="1052005" y="791202"/>
                    </a:moveTo>
                    <a:lnTo>
                      <a:pt x="786966" y="526113"/>
                    </a:lnTo>
                    <a:lnTo>
                      <a:pt x="1052005" y="261073"/>
                    </a:lnTo>
                    <a:lnTo>
                      <a:pt x="790883" y="-49"/>
                    </a:lnTo>
                    <a:lnTo>
                      <a:pt x="525844" y="264991"/>
                    </a:lnTo>
                    <a:lnTo>
                      <a:pt x="260755" y="-49"/>
                    </a:lnTo>
                    <a:lnTo>
                      <a:pt x="-318" y="261073"/>
                    </a:lnTo>
                    <a:lnTo>
                      <a:pt x="264721" y="526113"/>
                    </a:lnTo>
                    <a:lnTo>
                      <a:pt x="-318" y="791202"/>
                    </a:lnTo>
                    <a:lnTo>
                      <a:pt x="260755" y="1052324"/>
                    </a:lnTo>
                    <a:lnTo>
                      <a:pt x="525844" y="787235"/>
                    </a:lnTo>
                    <a:lnTo>
                      <a:pt x="790883" y="1052274"/>
                    </a:lnTo>
                    <a:close/>
                  </a:path>
                </a:pathLst>
              </a:custGeom>
              <a:grpFill/>
              <a:ln w="12694" cap="flat">
                <a:noFill/>
                <a:prstDash val="solid"/>
                <a:miter/>
              </a:ln>
            </p:spPr>
            <p:txBody>
              <a:bodyPr rtlCol="0" anchor="ctr"/>
              <a:lstStyle/>
              <a:p>
                <a:endParaRPr lang="sv-SE"/>
              </a:p>
            </p:txBody>
          </p:sp>
          <p:sp>
            <p:nvSpPr>
              <p:cNvPr id="156" name="Frihåndsform: figur 155">
                <a:extLst>
                  <a:ext uri="{FF2B5EF4-FFF2-40B4-BE49-F238E27FC236}">
                    <a16:creationId xmlns:a16="http://schemas.microsoft.com/office/drawing/2014/main" id="{734A1375-99EF-4F1F-1AC8-54B230A06C0B}"/>
                  </a:ext>
                </a:extLst>
              </p:cNvPr>
              <p:cNvSpPr/>
              <p:nvPr/>
            </p:nvSpPr>
            <p:spPr>
              <a:xfrm>
                <a:off x="20807143" y="-5735957"/>
                <a:ext cx="1052322" cy="1052372"/>
              </a:xfrm>
              <a:custGeom>
                <a:avLst/>
                <a:gdLst>
                  <a:gd name="connsiteX0" fmla="*/ 1052005 w 1052322"/>
                  <a:gd name="connsiteY0" fmla="*/ 791148 h 1052372"/>
                  <a:gd name="connsiteX1" fmla="*/ 786966 w 1052322"/>
                  <a:gd name="connsiteY1" fmla="*/ 526109 h 1052372"/>
                  <a:gd name="connsiteX2" fmla="*/ 1052005 w 1052322"/>
                  <a:gd name="connsiteY2" fmla="*/ 261020 h 1052372"/>
                  <a:gd name="connsiteX3" fmla="*/ 790883 w 1052322"/>
                  <a:gd name="connsiteY3" fmla="*/ -102 h 1052372"/>
                  <a:gd name="connsiteX4" fmla="*/ 525844 w 1052322"/>
                  <a:gd name="connsiteY4" fmla="*/ 264986 h 1052372"/>
                  <a:gd name="connsiteX5" fmla="*/ 260755 w 1052322"/>
                  <a:gd name="connsiteY5" fmla="*/ -102 h 1052372"/>
                  <a:gd name="connsiteX6" fmla="*/ -318 w 1052322"/>
                  <a:gd name="connsiteY6" fmla="*/ 261020 h 1052372"/>
                  <a:gd name="connsiteX7" fmla="*/ 264721 w 1052322"/>
                  <a:gd name="connsiteY7" fmla="*/ 526109 h 1052372"/>
                  <a:gd name="connsiteX8" fmla="*/ -318 w 1052322"/>
                  <a:gd name="connsiteY8" fmla="*/ 791148 h 1052372"/>
                  <a:gd name="connsiteX9" fmla="*/ 260755 w 1052322"/>
                  <a:gd name="connsiteY9" fmla="*/ 1052270 h 1052372"/>
                  <a:gd name="connsiteX10" fmla="*/ 525844 w 1052322"/>
                  <a:gd name="connsiteY10" fmla="*/ 787181 h 1052372"/>
                  <a:gd name="connsiteX11" fmla="*/ 790883 w 1052322"/>
                  <a:gd name="connsiteY11" fmla="*/ 1052270 h 1052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52322" h="1052372">
                    <a:moveTo>
                      <a:pt x="1052005" y="791148"/>
                    </a:moveTo>
                    <a:lnTo>
                      <a:pt x="786966" y="526109"/>
                    </a:lnTo>
                    <a:lnTo>
                      <a:pt x="1052005" y="261020"/>
                    </a:lnTo>
                    <a:lnTo>
                      <a:pt x="790883" y="-102"/>
                    </a:lnTo>
                    <a:lnTo>
                      <a:pt x="525844" y="264986"/>
                    </a:lnTo>
                    <a:lnTo>
                      <a:pt x="260755" y="-102"/>
                    </a:lnTo>
                    <a:lnTo>
                      <a:pt x="-318" y="261020"/>
                    </a:lnTo>
                    <a:lnTo>
                      <a:pt x="264721" y="526109"/>
                    </a:lnTo>
                    <a:lnTo>
                      <a:pt x="-318" y="791148"/>
                    </a:lnTo>
                    <a:lnTo>
                      <a:pt x="260755" y="1052270"/>
                    </a:lnTo>
                    <a:lnTo>
                      <a:pt x="525844" y="787181"/>
                    </a:lnTo>
                    <a:lnTo>
                      <a:pt x="790883" y="1052270"/>
                    </a:lnTo>
                    <a:close/>
                  </a:path>
                </a:pathLst>
              </a:custGeom>
              <a:grpFill/>
              <a:ln w="12694" cap="flat">
                <a:noFill/>
                <a:prstDash val="solid"/>
                <a:miter/>
              </a:ln>
            </p:spPr>
            <p:txBody>
              <a:bodyPr rtlCol="0" anchor="ctr"/>
              <a:lstStyle/>
              <a:p>
                <a:endParaRPr lang="sv-SE"/>
              </a:p>
            </p:txBody>
          </p:sp>
          <p:sp>
            <p:nvSpPr>
              <p:cNvPr id="157" name="Frihåndsform: figur 156">
                <a:extLst>
                  <a:ext uri="{FF2B5EF4-FFF2-40B4-BE49-F238E27FC236}">
                    <a16:creationId xmlns:a16="http://schemas.microsoft.com/office/drawing/2014/main" id="{0106C44E-572B-1B8F-DA5F-3A302C94695E}"/>
                  </a:ext>
                </a:extLst>
              </p:cNvPr>
              <p:cNvSpPr/>
              <p:nvPr/>
            </p:nvSpPr>
            <p:spPr>
              <a:xfrm>
                <a:off x="22911838" y="-5735957"/>
                <a:ext cx="1052322" cy="1052372"/>
              </a:xfrm>
              <a:custGeom>
                <a:avLst/>
                <a:gdLst>
                  <a:gd name="connsiteX0" fmla="*/ 1051898 w 1052322"/>
                  <a:gd name="connsiteY0" fmla="*/ 791148 h 1052372"/>
                  <a:gd name="connsiteX1" fmla="*/ 786809 w 1052322"/>
                  <a:gd name="connsiteY1" fmla="*/ 526109 h 1052372"/>
                  <a:gd name="connsiteX2" fmla="*/ 1051898 w 1052322"/>
                  <a:gd name="connsiteY2" fmla="*/ 261020 h 1052372"/>
                  <a:gd name="connsiteX3" fmla="*/ 790776 w 1052322"/>
                  <a:gd name="connsiteY3" fmla="*/ -102 h 1052372"/>
                  <a:gd name="connsiteX4" fmla="*/ 525736 w 1052322"/>
                  <a:gd name="connsiteY4" fmla="*/ 264986 h 1052372"/>
                  <a:gd name="connsiteX5" fmla="*/ 260647 w 1052322"/>
                  <a:gd name="connsiteY5" fmla="*/ -102 h 1052372"/>
                  <a:gd name="connsiteX6" fmla="*/ -425 w 1052322"/>
                  <a:gd name="connsiteY6" fmla="*/ 261020 h 1052372"/>
                  <a:gd name="connsiteX7" fmla="*/ 264614 w 1052322"/>
                  <a:gd name="connsiteY7" fmla="*/ 526109 h 1052372"/>
                  <a:gd name="connsiteX8" fmla="*/ -425 w 1052322"/>
                  <a:gd name="connsiteY8" fmla="*/ 791148 h 1052372"/>
                  <a:gd name="connsiteX9" fmla="*/ 260647 w 1052322"/>
                  <a:gd name="connsiteY9" fmla="*/ 1052270 h 1052372"/>
                  <a:gd name="connsiteX10" fmla="*/ 525736 w 1052322"/>
                  <a:gd name="connsiteY10" fmla="*/ 787181 h 1052372"/>
                  <a:gd name="connsiteX11" fmla="*/ 790776 w 1052322"/>
                  <a:gd name="connsiteY11" fmla="*/ 1052270 h 1052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52322" h="1052372">
                    <a:moveTo>
                      <a:pt x="1051898" y="791148"/>
                    </a:moveTo>
                    <a:lnTo>
                      <a:pt x="786809" y="526109"/>
                    </a:lnTo>
                    <a:lnTo>
                      <a:pt x="1051898" y="261020"/>
                    </a:lnTo>
                    <a:lnTo>
                      <a:pt x="790776" y="-102"/>
                    </a:lnTo>
                    <a:lnTo>
                      <a:pt x="525736" y="264986"/>
                    </a:lnTo>
                    <a:lnTo>
                      <a:pt x="260647" y="-102"/>
                    </a:lnTo>
                    <a:lnTo>
                      <a:pt x="-425" y="261020"/>
                    </a:lnTo>
                    <a:lnTo>
                      <a:pt x="264614" y="526109"/>
                    </a:lnTo>
                    <a:lnTo>
                      <a:pt x="-425" y="791148"/>
                    </a:lnTo>
                    <a:lnTo>
                      <a:pt x="260647" y="1052270"/>
                    </a:lnTo>
                    <a:lnTo>
                      <a:pt x="525736" y="787181"/>
                    </a:lnTo>
                    <a:lnTo>
                      <a:pt x="790776" y="1052270"/>
                    </a:lnTo>
                    <a:close/>
                  </a:path>
                </a:pathLst>
              </a:custGeom>
              <a:grpFill/>
              <a:ln w="12694" cap="flat">
                <a:noFill/>
                <a:prstDash val="solid"/>
                <a:miter/>
              </a:ln>
            </p:spPr>
            <p:txBody>
              <a:bodyPr rtlCol="0" anchor="ctr"/>
              <a:lstStyle/>
              <a:p>
                <a:endParaRPr lang="sv-SE"/>
              </a:p>
            </p:txBody>
          </p:sp>
        </p:grpSp>
      </p:grpSp>
    </p:spTree>
    <p:extLst>
      <p:ext uri="{BB962C8B-B14F-4D97-AF65-F5344CB8AC3E}">
        <p14:creationId xmlns:p14="http://schemas.microsoft.com/office/powerpoint/2010/main" val="220305207"/>
      </p:ext>
    </p:extLst>
  </p:cSld>
  <p:clrMapOvr>
    <a:overrideClrMapping bg1="dk1" tx1="lt1" bg2="dk2" tx2="lt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tel, tekst og uthevet tekst lys blå">
    <p:bg>
      <p:bgPr>
        <a:solidFill>
          <a:srgbClr val="C4DCE6"/>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745BD71-F906-2C4C-363F-2A421507497F}"/>
              </a:ext>
            </a:extLst>
          </p:cNvPr>
          <p:cNvSpPr>
            <a:spLocks noGrp="1"/>
          </p:cNvSpPr>
          <p:nvPr>
            <p:ph type="title"/>
          </p:nvPr>
        </p:nvSpPr>
        <p:spPr>
          <a:xfrm>
            <a:off x="1767426" y="2600616"/>
            <a:ext cx="9504919" cy="923330"/>
          </a:xfrm>
        </p:spPr>
        <p:txBody>
          <a:bodyPr lIns="0" tIns="0" rIns="0" bIns="0"/>
          <a:lstStyle/>
          <a:p>
            <a:r>
              <a:rPr lang="nb-NO"/>
              <a:t>Klikk for å redigere tittelstil</a:t>
            </a:r>
          </a:p>
        </p:txBody>
      </p:sp>
      <p:sp>
        <p:nvSpPr>
          <p:cNvPr id="3" name="Plassholder for innhold 2">
            <a:extLst>
              <a:ext uri="{FF2B5EF4-FFF2-40B4-BE49-F238E27FC236}">
                <a16:creationId xmlns:a16="http://schemas.microsoft.com/office/drawing/2014/main" id="{D22E78BF-020A-DD78-FCED-B05C2741464E}"/>
              </a:ext>
            </a:extLst>
          </p:cNvPr>
          <p:cNvSpPr>
            <a:spLocks noGrp="1"/>
          </p:cNvSpPr>
          <p:nvPr>
            <p:ph idx="1"/>
          </p:nvPr>
        </p:nvSpPr>
        <p:spPr>
          <a:xfrm>
            <a:off x="1767426" y="4170218"/>
            <a:ext cx="9504919" cy="7564546"/>
          </a:xfrm>
        </p:spPr>
        <p:txBody>
          <a:bodyPr lIns="0" tIns="0" rIns="0" bIns="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C5B36A67-92CA-61AA-3742-F7C90F218E17}"/>
              </a:ext>
            </a:extLst>
          </p:cNvPr>
          <p:cNvSpPr>
            <a:spLocks noGrp="1"/>
          </p:cNvSpPr>
          <p:nvPr>
            <p:ph type="dt" sz="half" idx="10"/>
          </p:nvPr>
        </p:nvSpPr>
        <p:spPr/>
        <p:txBody>
          <a:bodyPr lIns="0" tIns="0" rIns="0" bIns="0"/>
          <a:lstStyle/>
          <a:p>
            <a:fld id="{159F8C65-A961-40C3-A3CB-6BB0E6DE06C7}" type="datetime1">
              <a:rPr lang="nb-NO" smtClean="0"/>
              <a:t>11.03.2024</a:t>
            </a:fld>
            <a:endParaRPr lang="nb-NO"/>
          </a:p>
        </p:txBody>
      </p:sp>
      <p:sp>
        <p:nvSpPr>
          <p:cNvPr id="5" name="Plassholder for bunntekst 4">
            <a:extLst>
              <a:ext uri="{FF2B5EF4-FFF2-40B4-BE49-F238E27FC236}">
                <a16:creationId xmlns:a16="http://schemas.microsoft.com/office/drawing/2014/main" id="{2D9D690D-3600-BA88-CA45-4160092DEEA5}"/>
              </a:ext>
            </a:extLst>
          </p:cNvPr>
          <p:cNvSpPr>
            <a:spLocks noGrp="1"/>
          </p:cNvSpPr>
          <p:nvPr>
            <p:ph type="ftr" sz="quarter" idx="11"/>
          </p:nvPr>
        </p:nvSpPr>
        <p:spPr/>
        <p:txBody>
          <a:bodyPr lIns="0" tIns="0" rIns="0" bIns="0"/>
          <a:lstStyle/>
          <a:p>
            <a:endParaRPr lang="nb-NO"/>
          </a:p>
        </p:txBody>
      </p:sp>
      <p:sp>
        <p:nvSpPr>
          <p:cNvPr id="6" name="Plassholder for lysbildenummer 5">
            <a:extLst>
              <a:ext uri="{FF2B5EF4-FFF2-40B4-BE49-F238E27FC236}">
                <a16:creationId xmlns:a16="http://schemas.microsoft.com/office/drawing/2014/main" id="{E9FBEC81-3A33-1A78-FF3C-A1E400BD8101}"/>
              </a:ext>
            </a:extLst>
          </p:cNvPr>
          <p:cNvSpPr>
            <a:spLocks noGrp="1"/>
          </p:cNvSpPr>
          <p:nvPr>
            <p:ph type="sldNum" sz="quarter" idx="12"/>
          </p:nvPr>
        </p:nvSpPr>
        <p:spPr/>
        <p:txBody>
          <a:bodyPr lIns="0" tIns="0" rIns="0" bIns="0"/>
          <a:lstStyle/>
          <a:p>
            <a:fld id="{8F38CB8C-9F3F-4D9A-91AD-F1C485AF55CA}" type="slidenum">
              <a:rPr lang="nb-NO" smtClean="0"/>
              <a:t>‹#›</a:t>
            </a:fld>
            <a:endParaRPr lang="nb-NO"/>
          </a:p>
        </p:txBody>
      </p:sp>
      <p:sp>
        <p:nvSpPr>
          <p:cNvPr id="8" name="Plassholder for tekst 7">
            <a:extLst>
              <a:ext uri="{FF2B5EF4-FFF2-40B4-BE49-F238E27FC236}">
                <a16:creationId xmlns:a16="http://schemas.microsoft.com/office/drawing/2014/main" id="{D3236021-845E-7E5D-903D-3245D1BE8D70}"/>
              </a:ext>
            </a:extLst>
          </p:cNvPr>
          <p:cNvSpPr>
            <a:spLocks noGrp="1"/>
          </p:cNvSpPr>
          <p:nvPr>
            <p:ph type="body" sz="quarter" idx="14"/>
          </p:nvPr>
        </p:nvSpPr>
        <p:spPr>
          <a:xfrm>
            <a:off x="14480579" y="2855648"/>
            <a:ext cx="7960322" cy="4459552"/>
          </a:xfrm>
          <a:prstGeom prst="rect">
            <a:avLst/>
          </a:prstGeom>
        </p:spPr>
        <p:txBody>
          <a:bodyPr lIns="0" tIns="0" rIns="0" bIns="0">
            <a:noAutofit/>
          </a:bodyPr>
          <a:lstStyle>
            <a:lvl1pPr marL="0" indent="0">
              <a:lnSpc>
                <a:spcPct val="125000"/>
              </a:lnSpc>
              <a:spcBef>
                <a:spcPts val="0"/>
              </a:spcBef>
              <a:buNone/>
              <a:defRPr sz="3600">
                <a:solidFill>
                  <a:schemeClr val="accent1"/>
                </a:solidFill>
              </a:defRPr>
            </a:lvl1pPr>
            <a:lvl2pPr marL="430213" indent="0">
              <a:buNone/>
              <a:defRPr sz="2000"/>
            </a:lvl2pPr>
            <a:lvl3pPr marL="860426" indent="0">
              <a:buNone/>
              <a:defRPr sz="2000"/>
            </a:lvl3pPr>
            <a:lvl4pPr marL="1290639" indent="0">
              <a:buNone/>
              <a:defRPr sz="2000"/>
            </a:lvl4pPr>
            <a:lvl5pPr marL="1720852" indent="0">
              <a:buNone/>
              <a:defRPr sz="2000"/>
            </a:lvl5pPr>
          </a:lstStyle>
          <a:p>
            <a:pPr lvl="0"/>
            <a:r>
              <a:rPr lang="nb-NO"/>
              <a:t>Klikk for å redigere tekststiler i malen</a:t>
            </a:r>
          </a:p>
        </p:txBody>
      </p:sp>
      <p:pic>
        <p:nvPicPr>
          <p:cNvPr id="14" name="Grafikk 13">
            <a:extLst>
              <a:ext uri="{FF2B5EF4-FFF2-40B4-BE49-F238E27FC236}">
                <a16:creationId xmlns:a16="http://schemas.microsoft.com/office/drawing/2014/main" id="{2395AB1C-9A7B-02E1-6C2C-D6BEA1A6E847}"/>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4248636" y="7747953"/>
            <a:ext cx="8424000" cy="4218353"/>
          </a:xfrm>
          <a:prstGeom prst="rect">
            <a:avLst/>
          </a:prstGeom>
        </p:spPr>
      </p:pic>
    </p:spTree>
    <p:extLst>
      <p:ext uri="{BB962C8B-B14F-4D97-AF65-F5344CB8AC3E}">
        <p14:creationId xmlns:p14="http://schemas.microsoft.com/office/powerpoint/2010/main" val="3277452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745BD71-F906-2C4C-363F-2A421507497F}"/>
              </a:ext>
            </a:extLst>
          </p:cNvPr>
          <p:cNvSpPr>
            <a:spLocks noGrp="1"/>
          </p:cNvSpPr>
          <p:nvPr>
            <p:ph type="title"/>
          </p:nvPr>
        </p:nvSpPr>
        <p:spPr/>
        <p:txBody>
          <a:bodyPr lIns="0" tIns="0" rIns="0" bIns="0"/>
          <a:lstStyle/>
          <a:p>
            <a:r>
              <a:rPr lang="nb-NO"/>
              <a:t>Klikk for å redigere tittelstil</a:t>
            </a:r>
          </a:p>
        </p:txBody>
      </p:sp>
      <p:sp>
        <p:nvSpPr>
          <p:cNvPr id="3" name="Plassholder for innhold 2">
            <a:extLst>
              <a:ext uri="{FF2B5EF4-FFF2-40B4-BE49-F238E27FC236}">
                <a16:creationId xmlns:a16="http://schemas.microsoft.com/office/drawing/2014/main" id="{D22E78BF-020A-DD78-FCED-B05C2741464E}"/>
              </a:ext>
            </a:extLst>
          </p:cNvPr>
          <p:cNvSpPr>
            <a:spLocks noGrp="1"/>
          </p:cNvSpPr>
          <p:nvPr>
            <p:ph idx="1"/>
          </p:nvPr>
        </p:nvSpPr>
        <p:spPr/>
        <p:txBody>
          <a:bodyPr lIns="0" tIns="0" rIns="0" bIns="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C5B36A67-92CA-61AA-3742-F7C90F218E17}"/>
              </a:ext>
            </a:extLst>
          </p:cNvPr>
          <p:cNvSpPr>
            <a:spLocks noGrp="1"/>
          </p:cNvSpPr>
          <p:nvPr>
            <p:ph type="dt" sz="half" idx="10"/>
          </p:nvPr>
        </p:nvSpPr>
        <p:spPr/>
        <p:txBody>
          <a:bodyPr lIns="0" tIns="0" rIns="0" bIns="0"/>
          <a:lstStyle/>
          <a:p>
            <a:fld id="{F22C5ABD-1C42-4932-A40D-B52E5E2CD9B3}" type="datetime1">
              <a:rPr lang="nb-NO" smtClean="0"/>
              <a:t>11.03.2024</a:t>
            </a:fld>
            <a:endParaRPr lang="nb-NO"/>
          </a:p>
        </p:txBody>
      </p:sp>
      <p:sp>
        <p:nvSpPr>
          <p:cNvPr id="5" name="Plassholder for bunntekst 4">
            <a:extLst>
              <a:ext uri="{FF2B5EF4-FFF2-40B4-BE49-F238E27FC236}">
                <a16:creationId xmlns:a16="http://schemas.microsoft.com/office/drawing/2014/main" id="{2D9D690D-3600-BA88-CA45-4160092DEEA5}"/>
              </a:ext>
            </a:extLst>
          </p:cNvPr>
          <p:cNvSpPr>
            <a:spLocks noGrp="1"/>
          </p:cNvSpPr>
          <p:nvPr>
            <p:ph type="ftr" sz="quarter" idx="11"/>
          </p:nvPr>
        </p:nvSpPr>
        <p:spPr/>
        <p:txBody>
          <a:bodyPr lIns="0" tIns="0" rIns="0" bIns="0"/>
          <a:lstStyle/>
          <a:p>
            <a:endParaRPr lang="nb-NO"/>
          </a:p>
        </p:txBody>
      </p:sp>
      <p:sp>
        <p:nvSpPr>
          <p:cNvPr id="6" name="Plassholder for lysbildenummer 5">
            <a:extLst>
              <a:ext uri="{FF2B5EF4-FFF2-40B4-BE49-F238E27FC236}">
                <a16:creationId xmlns:a16="http://schemas.microsoft.com/office/drawing/2014/main" id="{E9FBEC81-3A33-1A78-FF3C-A1E400BD8101}"/>
              </a:ext>
            </a:extLst>
          </p:cNvPr>
          <p:cNvSpPr>
            <a:spLocks noGrp="1"/>
          </p:cNvSpPr>
          <p:nvPr>
            <p:ph type="sldNum" sz="quarter" idx="12"/>
          </p:nvPr>
        </p:nvSpPr>
        <p:spPr/>
        <p:txBody>
          <a:bodyPr lIns="0" tIns="0" rIns="0" bIns="0"/>
          <a:lstStyle/>
          <a:p>
            <a:fld id="{8F38CB8C-9F3F-4D9A-91AD-F1C485AF55CA}" type="slidenum">
              <a:rPr lang="nb-NO" smtClean="0"/>
              <a:t>‹#›</a:t>
            </a:fld>
            <a:endParaRPr lang="nb-NO"/>
          </a:p>
        </p:txBody>
      </p:sp>
    </p:spTree>
    <p:extLst>
      <p:ext uri="{BB962C8B-B14F-4D97-AF65-F5344CB8AC3E}">
        <p14:creationId xmlns:p14="http://schemas.microsoft.com/office/powerpoint/2010/main" val="645802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5CD4311-68F3-2214-2FD5-7A359BCE8865}"/>
              </a:ext>
            </a:extLst>
          </p:cNvPr>
          <p:cNvSpPr>
            <a:spLocks noGrp="1"/>
          </p:cNvSpPr>
          <p:nvPr>
            <p:ph type="title"/>
          </p:nvPr>
        </p:nvSpPr>
        <p:spPr/>
        <p:txBody>
          <a:bodyPr lIns="0" tIns="0" rIns="0" bIns="0"/>
          <a:lstStyle/>
          <a:p>
            <a:r>
              <a:rPr lang="nb-NO"/>
              <a:t>Klikk for å redigere tittelstil</a:t>
            </a:r>
          </a:p>
        </p:txBody>
      </p:sp>
      <p:sp>
        <p:nvSpPr>
          <p:cNvPr id="5" name="Plassholder for dato 4">
            <a:extLst>
              <a:ext uri="{FF2B5EF4-FFF2-40B4-BE49-F238E27FC236}">
                <a16:creationId xmlns:a16="http://schemas.microsoft.com/office/drawing/2014/main" id="{77683BEF-43CE-A1C7-5C76-3D1D3F658032}"/>
              </a:ext>
            </a:extLst>
          </p:cNvPr>
          <p:cNvSpPr>
            <a:spLocks noGrp="1"/>
          </p:cNvSpPr>
          <p:nvPr>
            <p:ph type="dt" sz="half" idx="10"/>
          </p:nvPr>
        </p:nvSpPr>
        <p:spPr/>
        <p:txBody>
          <a:bodyPr lIns="0" tIns="0" rIns="0" bIns="0"/>
          <a:lstStyle/>
          <a:p>
            <a:fld id="{303802A4-AD5E-4CAF-94FB-5A1C3A82D751}" type="datetime1">
              <a:rPr lang="nb-NO" smtClean="0"/>
              <a:t>11.03.2024</a:t>
            </a:fld>
            <a:endParaRPr lang="nb-NO"/>
          </a:p>
        </p:txBody>
      </p:sp>
      <p:sp>
        <p:nvSpPr>
          <p:cNvPr id="6" name="Plassholder for bunntekst 5">
            <a:extLst>
              <a:ext uri="{FF2B5EF4-FFF2-40B4-BE49-F238E27FC236}">
                <a16:creationId xmlns:a16="http://schemas.microsoft.com/office/drawing/2014/main" id="{4BADF038-8462-3624-1D93-C002A96FAB13}"/>
              </a:ext>
            </a:extLst>
          </p:cNvPr>
          <p:cNvSpPr>
            <a:spLocks noGrp="1"/>
          </p:cNvSpPr>
          <p:nvPr>
            <p:ph type="ftr" sz="quarter" idx="11"/>
          </p:nvPr>
        </p:nvSpPr>
        <p:spPr/>
        <p:txBody>
          <a:bodyPr lIns="0" tIns="0" rIns="0" bIns="0"/>
          <a:lstStyle/>
          <a:p>
            <a:endParaRPr lang="nb-NO"/>
          </a:p>
        </p:txBody>
      </p:sp>
      <p:sp>
        <p:nvSpPr>
          <p:cNvPr id="7" name="Plassholder for lysbildenummer 6">
            <a:extLst>
              <a:ext uri="{FF2B5EF4-FFF2-40B4-BE49-F238E27FC236}">
                <a16:creationId xmlns:a16="http://schemas.microsoft.com/office/drawing/2014/main" id="{05C774F0-D840-1BE3-7977-FE5D8994464C}"/>
              </a:ext>
            </a:extLst>
          </p:cNvPr>
          <p:cNvSpPr>
            <a:spLocks noGrp="1"/>
          </p:cNvSpPr>
          <p:nvPr>
            <p:ph type="sldNum" sz="quarter" idx="12"/>
          </p:nvPr>
        </p:nvSpPr>
        <p:spPr/>
        <p:txBody>
          <a:bodyPr lIns="0" tIns="0" rIns="0" bIns="0"/>
          <a:lstStyle/>
          <a:p>
            <a:fld id="{8F38CB8C-9F3F-4D9A-91AD-F1C485AF55CA}" type="slidenum">
              <a:rPr lang="nb-NO" smtClean="0"/>
              <a:t>‹#›</a:t>
            </a:fld>
            <a:endParaRPr lang="nb-NO"/>
          </a:p>
        </p:txBody>
      </p:sp>
      <p:sp>
        <p:nvSpPr>
          <p:cNvPr id="8" name="Plassholder for innhold 2">
            <a:extLst>
              <a:ext uri="{FF2B5EF4-FFF2-40B4-BE49-F238E27FC236}">
                <a16:creationId xmlns:a16="http://schemas.microsoft.com/office/drawing/2014/main" id="{63830B94-40C4-4668-26D6-765F3197C7F7}"/>
              </a:ext>
            </a:extLst>
          </p:cNvPr>
          <p:cNvSpPr>
            <a:spLocks noGrp="1"/>
          </p:cNvSpPr>
          <p:nvPr>
            <p:ph idx="1"/>
          </p:nvPr>
        </p:nvSpPr>
        <p:spPr>
          <a:xfrm>
            <a:off x="1767427" y="4170218"/>
            <a:ext cx="9639107" cy="7564580"/>
          </a:xfrm>
        </p:spPr>
        <p:txBody>
          <a:bodyPr lIns="0" tIns="0" rIns="0" bIns="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0" name="Plassholder for innhold 2">
            <a:extLst>
              <a:ext uri="{FF2B5EF4-FFF2-40B4-BE49-F238E27FC236}">
                <a16:creationId xmlns:a16="http://schemas.microsoft.com/office/drawing/2014/main" id="{9852D527-27BB-46E0-3E46-3843A28678A9}"/>
              </a:ext>
            </a:extLst>
          </p:cNvPr>
          <p:cNvSpPr>
            <a:spLocks noGrp="1"/>
          </p:cNvSpPr>
          <p:nvPr>
            <p:ph idx="13"/>
          </p:nvPr>
        </p:nvSpPr>
        <p:spPr>
          <a:xfrm>
            <a:off x="12975878" y="4170218"/>
            <a:ext cx="9639107" cy="7564580"/>
          </a:xfrm>
        </p:spPr>
        <p:txBody>
          <a:bodyPr lIns="0" tIns="0" rIns="0" bIns="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37163856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o innholdsdeler blå">
    <p:bg>
      <p:bgPr>
        <a:solidFill>
          <a:schemeClr val="accent4"/>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5CD4311-68F3-2214-2FD5-7A359BCE8865}"/>
              </a:ext>
            </a:extLst>
          </p:cNvPr>
          <p:cNvSpPr>
            <a:spLocks noGrp="1"/>
          </p:cNvSpPr>
          <p:nvPr>
            <p:ph type="title"/>
          </p:nvPr>
        </p:nvSpPr>
        <p:spPr/>
        <p:txBody>
          <a:bodyPr lIns="0" tIns="0" rIns="0" bIns="0"/>
          <a:lstStyle/>
          <a:p>
            <a:r>
              <a:rPr lang="nb-NO"/>
              <a:t>Klikk for å redigere tittelstil</a:t>
            </a:r>
          </a:p>
        </p:txBody>
      </p:sp>
      <p:sp>
        <p:nvSpPr>
          <p:cNvPr id="5" name="Plassholder for dato 4">
            <a:extLst>
              <a:ext uri="{FF2B5EF4-FFF2-40B4-BE49-F238E27FC236}">
                <a16:creationId xmlns:a16="http://schemas.microsoft.com/office/drawing/2014/main" id="{77683BEF-43CE-A1C7-5C76-3D1D3F658032}"/>
              </a:ext>
            </a:extLst>
          </p:cNvPr>
          <p:cNvSpPr>
            <a:spLocks noGrp="1"/>
          </p:cNvSpPr>
          <p:nvPr>
            <p:ph type="dt" sz="half" idx="10"/>
          </p:nvPr>
        </p:nvSpPr>
        <p:spPr/>
        <p:txBody>
          <a:bodyPr lIns="0" tIns="0" rIns="0" bIns="0"/>
          <a:lstStyle/>
          <a:p>
            <a:fld id="{8634845C-EEC3-45F0-ACDF-9758F3FF8156}" type="datetime1">
              <a:rPr lang="nb-NO" smtClean="0"/>
              <a:t>11.03.2024</a:t>
            </a:fld>
            <a:endParaRPr lang="nb-NO"/>
          </a:p>
        </p:txBody>
      </p:sp>
      <p:sp>
        <p:nvSpPr>
          <p:cNvPr id="6" name="Plassholder for bunntekst 5">
            <a:extLst>
              <a:ext uri="{FF2B5EF4-FFF2-40B4-BE49-F238E27FC236}">
                <a16:creationId xmlns:a16="http://schemas.microsoft.com/office/drawing/2014/main" id="{4BADF038-8462-3624-1D93-C002A96FAB13}"/>
              </a:ext>
            </a:extLst>
          </p:cNvPr>
          <p:cNvSpPr>
            <a:spLocks noGrp="1"/>
          </p:cNvSpPr>
          <p:nvPr>
            <p:ph type="ftr" sz="quarter" idx="11"/>
          </p:nvPr>
        </p:nvSpPr>
        <p:spPr/>
        <p:txBody>
          <a:bodyPr lIns="0" tIns="0" rIns="0" bIns="0"/>
          <a:lstStyle>
            <a:lvl1pPr>
              <a:defRPr>
                <a:solidFill>
                  <a:schemeClr val="lt1"/>
                </a:solidFill>
              </a:defRPr>
            </a:lvl1pPr>
          </a:lstStyle>
          <a:p>
            <a:endParaRPr lang="nb-NO"/>
          </a:p>
        </p:txBody>
      </p:sp>
      <p:sp>
        <p:nvSpPr>
          <p:cNvPr id="7" name="Plassholder for lysbildenummer 6">
            <a:extLst>
              <a:ext uri="{FF2B5EF4-FFF2-40B4-BE49-F238E27FC236}">
                <a16:creationId xmlns:a16="http://schemas.microsoft.com/office/drawing/2014/main" id="{05C774F0-D840-1BE3-7977-FE5D8994464C}"/>
              </a:ext>
            </a:extLst>
          </p:cNvPr>
          <p:cNvSpPr>
            <a:spLocks noGrp="1"/>
          </p:cNvSpPr>
          <p:nvPr>
            <p:ph type="sldNum" sz="quarter" idx="12"/>
          </p:nvPr>
        </p:nvSpPr>
        <p:spPr/>
        <p:txBody>
          <a:bodyPr lIns="0" tIns="0" rIns="0" bIns="0"/>
          <a:lstStyle>
            <a:lvl1pPr>
              <a:defRPr>
                <a:solidFill>
                  <a:schemeClr val="lt1"/>
                </a:solidFill>
              </a:defRPr>
            </a:lvl1pPr>
          </a:lstStyle>
          <a:p>
            <a:fld id="{8F38CB8C-9F3F-4D9A-91AD-F1C485AF55CA}" type="slidenum">
              <a:rPr lang="nb-NO" smtClean="0"/>
              <a:pPr/>
              <a:t>‹#›</a:t>
            </a:fld>
            <a:endParaRPr lang="nb-NO"/>
          </a:p>
        </p:txBody>
      </p:sp>
      <p:sp>
        <p:nvSpPr>
          <p:cNvPr id="8" name="Plassholder for innhold 2">
            <a:extLst>
              <a:ext uri="{FF2B5EF4-FFF2-40B4-BE49-F238E27FC236}">
                <a16:creationId xmlns:a16="http://schemas.microsoft.com/office/drawing/2014/main" id="{63830B94-40C4-4668-26D6-765F3197C7F7}"/>
              </a:ext>
            </a:extLst>
          </p:cNvPr>
          <p:cNvSpPr>
            <a:spLocks noGrp="1"/>
          </p:cNvSpPr>
          <p:nvPr>
            <p:ph idx="1"/>
          </p:nvPr>
        </p:nvSpPr>
        <p:spPr>
          <a:xfrm>
            <a:off x="1767427" y="4170218"/>
            <a:ext cx="9639107" cy="7564580"/>
          </a:xfrm>
        </p:spPr>
        <p:txBody>
          <a:bodyPr lIns="0" tIns="0" rIns="0" bIns="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0" name="Plassholder for innhold 2">
            <a:extLst>
              <a:ext uri="{FF2B5EF4-FFF2-40B4-BE49-F238E27FC236}">
                <a16:creationId xmlns:a16="http://schemas.microsoft.com/office/drawing/2014/main" id="{9852D527-27BB-46E0-3E46-3843A28678A9}"/>
              </a:ext>
            </a:extLst>
          </p:cNvPr>
          <p:cNvSpPr>
            <a:spLocks noGrp="1"/>
          </p:cNvSpPr>
          <p:nvPr>
            <p:ph idx="13"/>
          </p:nvPr>
        </p:nvSpPr>
        <p:spPr>
          <a:xfrm>
            <a:off x="12975878" y="4170218"/>
            <a:ext cx="9639107" cy="7564580"/>
          </a:xfrm>
        </p:spPr>
        <p:txBody>
          <a:bodyPr lIns="0" tIns="0" rIns="0" bIns="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371478980"/>
      </p:ext>
    </p:extLst>
  </p:cSld>
  <p:clrMapOvr>
    <a:overrideClrMapping bg1="dk1" tx1="lt1" bg2="dk2" tx2="lt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o innholdsdeler lys blå">
    <p:bg>
      <p:bgPr>
        <a:solidFill>
          <a:srgbClr val="C4DCE6"/>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5CD4311-68F3-2214-2FD5-7A359BCE8865}"/>
              </a:ext>
            </a:extLst>
          </p:cNvPr>
          <p:cNvSpPr>
            <a:spLocks noGrp="1"/>
          </p:cNvSpPr>
          <p:nvPr>
            <p:ph type="title"/>
          </p:nvPr>
        </p:nvSpPr>
        <p:spPr/>
        <p:txBody>
          <a:bodyPr lIns="0" tIns="0" rIns="0" bIns="0"/>
          <a:lstStyle/>
          <a:p>
            <a:r>
              <a:rPr lang="nb-NO"/>
              <a:t>Klikk for å redigere tittelstil</a:t>
            </a:r>
          </a:p>
        </p:txBody>
      </p:sp>
      <p:sp>
        <p:nvSpPr>
          <p:cNvPr id="5" name="Plassholder for dato 4">
            <a:extLst>
              <a:ext uri="{FF2B5EF4-FFF2-40B4-BE49-F238E27FC236}">
                <a16:creationId xmlns:a16="http://schemas.microsoft.com/office/drawing/2014/main" id="{77683BEF-43CE-A1C7-5C76-3D1D3F658032}"/>
              </a:ext>
            </a:extLst>
          </p:cNvPr>
          <p:cNvSpPr>
            <a:spLocks noGrp="1"/>
          </p:cNvSpPr>
          <p:nvPr>
            <p:ph type="dt" sz="half" idx="10"/>
          </p:nvPr>
        </p:nvSpPr>
        <p:spPr/>
        <p:txBody>
          <a:bodyPr lIns="0" tIns="0" rIns="0" bIns="0"/>
          <a:lstStyle/>
          <a:p>
            <a:fld id="{4C403CEA-F5DD-43FC-9A3D-5F658615468C}" type="datetime1">
              <a:rPr lang="nb-NO" smtClean="0"/>
              <a:t>11.03.2024</a:t>
            </a:fld>
            <a:endParaRPr lang="nb-NO"/>
          </a:p>
        </p:txBody>
      </p:sp>
      <p:sp>
        <p:nvSpPr>
          <p:cNvPr id="6" name="Plassholder for bunntekst 5">
            <a:extLst>
              <a:ext uri="{FF2B5EF4-FFF2-40B4-BE49-F238E27FC236}">
                <a16:creationId xmlns:a16="http://schemas.microsoft.com/office/drawing/2014/main" id="{4BADF038-8462-3624-1D93-C002A96FAB13}"/>
              </a:ext>
            </a:extLst>
          </p:cNvPr>
          <p:cNvSpPr>
            <a:spLocks noGrp="1"/>
          </p:cNvSpPr>
          <p:nvPr>
            <p:ph type="ftr" sz="quarter" idx="11"/>
          </p:nvPr>
        </p:nvSpPr>
        <p:spPr/>
        <p:txBody>
          <a:bodyPr lIns="0" tIns="0" rIns="0" bIns="0"/>
          <a:lstStyle/>
          <a:p>
            <a:endParaRPr lang="nb-NO"/>
          </a:p>
        </p:txBody>
      </p:sp>
      <p:sp>
        <p:nvSpPr>
          <p:cNvPr id="7" name="Plassholder for lysbildenummer 6">
            <a:extLst>
              <a:ext uri="{FF2B5EF4-FFF2-40B4-BE49-F238E27FC236}">
                <a16:creationId xmlns:a16="http://schemas.microsoft.com/office/drawing/2014/main" id="{05C774F0-D840-1BE3-7977-FE5D8994464C}"/>
              </a:ext>
            </a:extLst>
          </p:cNvPr>
          <p:cNvSpPr>
            <a:spLocks noGrp="1"/>
          </p:cNvSpPr>
          <p:nvPr>
            <p:ph type="sldNum" sz="quarter" idx="12"/>
          </p:nvPr>
        </p:nvSpPr>
        <p:spPr/>
        <p:txBody>
          <a:bodyPr lIns="0" tIns="0" rIns="0" bIns="0"/>
          <a:lstStyle/>
          <a:p>
            <a:fld id="{8F38CB8C-9F3F-4D9A-91AD-F1C485AF55CA}" type="slidenum">
              <a:rPr lang="nb-NO" smtClean="0"/>
              <a:t>‹#›</a:t>
            </a:fld>
            <a:endParaRPr lang="nb-NO"/>
          </a:p>
        </p:txBody>
      </p:sp>
      <p:sp>
        <p:nvSpPr>
          <p:cNvPr id="8" name="Plassholder for innhold 2">
            <a:extLst>
              <a:ext uri="{FF2B5EF4-FFF2-40B4-BE49-F238E27FC236}">
                <a16:creationId xmlns:a16="http://schemas.microsoft.com/office/drawing/2014/main" id="{63830B94-40C4-4668-26D6-765F3197C7F7}"/>
              </a:ext>
            </a:extLst>
          </p:cNvPr>
          <p:cNvSpPr>
            <a:spLocks noGrp="1"/>
          </p:cNvSpPr>
          <p:nvPr>
            <p:ph idx="1"/>
          </p:nvPr>
        </p:nvSpPr>
        <p:spPr>
          <a:xfrm>
            <a:off x="1767427" y="4170218"/>
            <a:ext cx="9639107" cy="7564580"/>
          </a:xfrm>
        </p:spPr>
        <p:txBody>
          <a:bodyPr lIns="0" tIns="0" rIns="0" bIns="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0" name="Plassholder for innhold 2">
            <a:extLst>
              <a:ext uri="{FF2B5EF4-FFF2-40B4-BE49-F238E27FC236}">
                <a16:creationId xmlns:a16="http://schemas.microsoft.com/office/drawing/2014/main" id="{9852D527-27BB-46E0-3E46-3843A28678A9}"/>
              </a:ext>
            </a:extLst>
          </p:cNvPr>
          <p:cNvSpPr>
            <a:spLocks noGrp="1"/>
          </p:cNvSpPr>
          <p:nvPr>
            <p:ph idx="13"/>
          </p:nvPr>
        </p:nvSpPr>
        <p:spPr>
          <a:xfrm>
            <a:off x="12975878" y="4170218"/>
            <a:ext cx="9639107" cy="7564580"/>
          </a:xfrm>
        </p:spPr>
        <p:txBody>
          <a:bodyPr lIns="0" tIns="0" rIns="0" bIns="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9904660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Avslutningsside">
    <p:bg>
      <p:bgPr>
        <a:solidFill>
          <a:schemeClr val="accent4"/>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926E70B-AC14-1CCE-C063-3F97722F85C7}"/>
              </a:ext>
            </a:extLst>
          </p:cNvPr>
          <p:cNvSpPr>
            <a:spLocks noGrp="1"/>
          </p:cNvSpPr>
          <p:nvPr>
            <p:ph type="title"/>
          </p:nvPr>
        </p:nvSpPr>
        <p:spPr>
          <a:xfrm>
            <a:off x="6227764" y="6851980"/>
            <a:ext cx="11926886" cy="923330"/>
          </a:xfrm>
        </p:spPr>
        <p:txBody>
          <a:bodyPr/>
          <a:lstStyle>
            <a:lvl1pPr algn="ctr">
              <a:defRPr>
                <a:solidFill>
                  <a:schemeClr val="dk2"/>
                </a:solidFill>
                <a:latin typeface="Calibri Light" panose="020F0302020204030204" pitchFamily="34" charset="0"/>
                <a:ea typeface="Calibri Light" panose="020F0302020204030204" pitchFamily="34" charset="0"/>
                <a:cs typeface="Calibri Light" panose="020F0302020204030204" pitchFamily="34" charset="0"/>
              </a:defRPr>
            </a:lvl1pPr>
          </a:lstStyle>
          <a:p>
            <a:r>
              <a:rPr lang="nb-NO"/>
              <a:t>Klikk for å redigere tittelstil</a:t>
            </a:r>
            <a:endParaRPr lang="sv-SE" dirty="0"/>
          </a:p>
        </p:txBody>
      </p:sp>
      <p:sp>
        <p:nvSpPr>
          <p:cNvPr id="3" name="Plassholder for dato 2">
            <a:extLst>
              <a:ext uri="{FF2B5EF4-FFF2-40B4-BE49-F238E27FC236}">
                <a16:creationId xmlns:a16="http://schemas.microsoft.com/office/drawing/2014/main" id="{D45DFA4C-9F95-5DD0-16D1-869524250C0D}"/>
              </a:ext>
            </a:extLst>
          </p:cNvPr>
          <p:cNvSpPr>
            <a:spLocks noGrp="1"/>
          </p:cNvSpPr>
          <p:nvPr>
            <p:ph type="dt" sz="half" idx="10"/>
          </p:nvPr>
        </p:nvSpPr>
        <p:spPr>
          <a:xfrm>
            <a:off x="120207" y="-184659"/>
            <a:ext cx="5486043" cy="15389"/>
          </a:xfrm>
        </p:spPr>
        <p:txBody>
          <a:bodyPr/>
          <a:lstStyle>
            <a:lvl1pPr>
              <a:defRPr sz="100"/>
            </a:lvl1pPr>
          </a:lstStyle>
          <a:p>
            <a:fld id="{5600C26D-B8B2-42CE-83EB-30D642F798FC}" type="datetime1">
              <a:rPr lang="nb-NO" smtClean="0"/>
              <a:t>11.03.2024</a:t>
            </a:fld>
            <a:endParaRPr lang="nb-NO"/>
          </a:p>
        </p:txBody>
      </p:sp>
      <p:sp>
        <p:nvSpPr>
          <p:cNvPr id="4" name="Plassholder for bunntekst 3">
            <a:extLst>
              <a:ext uri="{FF2B5EF4-FFF2-40B4-BE49-F238E27FC236}">
                <a16:creationId xmlns:a16="http://schemas.microsoft.com/office/drawing/2014/main" id="{F9E40F02-2766-3397-AB73-5E3E89170E66}"/>
              </a:ext>
            </a:extLst>
          </p:cNvPr>
          <p:cNvSpPr>
            <a:spLocks noGrp="1"/>
          </p:cNvSpPr>
          <p:nvPr>
            <p:ph type="ftr" sz="quarter" idx="11"/>
          </p:nvPr>
        </p:nvSpPr>
        <p:spPr>
          <a:xfrm>
            <a:off x="120208" y="-184658"/>
            <a:ext cx="5486043" cy="15389"/>
          </a:xfrm>
        </p:spPr>
        <p:txBody>
          <a:bodyPr/>
          <a:lstStyle>
            <a:lvl1pPr>
              <a:defRPr sz="100"/>
            </a:lvl1pPr>
          </a:lstStyle>
          <a:p>
            <a:endParaRPr lang="nb-NO" dirty="0"/>
          </a:p>
        </p:txBody>
      </p:sp>
      <p:sp>
        <p:nvSpPr>
          <p:cNvPr id="5" name="Plassholder for lysbildenummer 4">
            <a:extLst>
              <a:ext uri="{FF2B5EF4-FFF2-40B4-BE49-F238E27FC236}">
                <a16:creationId xmlns:a16="http://schemas.microsoft.com/office/drawing/2014/main" id="{006FD5DB-A127-F09F-7E94-E738EAF44745}"/>
              </a:ext>
            </a:extLst>
          </p:cNvPr>
          <p:cNvSpPr>
            <a:spLocks noGrp="1"/>
          </p:cNvSpPr>
          <p:nvPr>
            <p:ph type="sldNum" sz="quarter" idx="12"/>
          </p:nvPr>
        </p:nvSpPr>
        <p:spPr>
          <a:xfrm>
            <a:off x="120207" y="-184659"/>
            <a:ext cx="5486043" cy="15389"/>
          </a:xfrm>
        </p:spPr>
        <p:txBody>
          <a:bodyPr/>
          <a:lstStyle>
            <a:lvl1pPr>
              <a:defRPr sz="100"/>
            </a:lvl1pPr>
          </a:lstStyle>
          <a:p>
            <a:fld id="{8F38CB8C-9F3F-4D9A-91AD-F1C485AF55CA}" type="slidenum">
              <a:rPr lang="nb-NO" smtClean="0"/>
              <a:pPr/>
              <a:t>‹#›</a:t>
            </a:fld>
            <a:endParaRPr lang="nb-NO" dirty="0"/>
          </a:p>
        </p:txBody>
      </p:sp>
      <p:pic>
        <p:nvPicPr>
          <p:cNvPr id="7" name="Grafikk 6">
            <a:extLst>
              <a:ext uri="{FF2B5EF4-FFF2-40B4-BE49-F238E27FC236}">
                <a16:creationId xmlns:a16="http://schemas.microsoft.com/office/drawing/2014/main" id="{C2CB0078-AA99-BBED-ECE4-FF7924D3EF6F}"/>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39461" b="1878"/>
          <a:stretch/>
        </p:blipFill>
        <p:spPr>
          <a:xfrm>
            <a:off x="15928499" y="387876"/>
            <a:ext cx="8453914" cy="13328124"/>
          </a:xfrm>
          <a:prstGeom prst="rect">
            <a:avLst/>
          </a:prstGeom>
        </p:spPr>
      </p:pic>
      <p:pic>
        <p:nvPicPr>
          <p:cNvPr id="9" name="Grafikk 8" descr="Krødsherad kommune">
            <a:extLst>
              <a:ext uri="{FF2B5EF4-FFF2-40B4-BE49-F238E27FC236}">
                <a16:creationId xmlns:a16="http://schemas.microsoft.com/office/drawing/2014/main" id="{27BD0A4E-DE50-01B4-DD30-BEFF2B786F48}"/>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186806" y="2997554"/>
            <a:ext cx="2008800" cy="2441073"/>
          </a:xfrm>
          <a:prstGeom prst="rect">
            <a:avLst/>
          </a:prstGeom>
        </p:spPr>
      </p:pic>
      <p:pic>
        <p:nvPicPr>
          <p:cNvPr id="12" name="Grafikk 11" descr="Miljøfyrtårn, Norefjell, MOT, Trafikksikker kommune">
            <a:extLst>
              <a:ext uri="{FF2B5EF4-FFF2-40B4-BE49-F238E27FC236}">
                <a16:creationId xmlns:a16="http://schemas.microsoft.com/office/drawing/2014/main" id="{46184174-CDBA-873C-959A-ECFC1BE15B19}"/>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9468716" y="11683965"/>
            <a:ext cx="5302800" cy="888029"/>
          </a:xfrm>
          <a:prstGeom prst="rect">
            <a:avLst/>
          </a:prstGeom>
        </p:spPr>
      </p:pic>
    </p:spTree>
    <p:extLst>
      <p:ext uri="{BB962C8B-B14F-4D97-AF65-F5344CB8AC3E}">
        <p14:creationId xmlns:p14="http://schemas.microsoft.com/office/powerpoint/2010/main" val="23247194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Avslutningsside #2">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926E70B-AC14-1CCE-C063-3F97722F85C7}"/>
              </a:ext>
            </a:extLst>
          </p:cNvPr>
          <p:cNvSpPr>
            <a:spLocks noGrp="1"/>
          </p:cNvSpPr>
          <p:nvPr>
            <p:ph type="title"/>
          </p:nvPr>
        </p:nvSpPr>
        <p:spPr>
          <a:xfrm>
            <a:off x="6227764" y="6851980"/>
            <a:ext cx="11926886" cy="923330"/>
          </a:xfrm>
        </p:spPr>
        <p:txBody>
          <a:bodyPr/>
          <a:lstStyle>
            <a:lvl1pPr algn="ctr">
              <a:defRPr>
                <a:solidFill>
                  <a:schemeClr val="dk2"/>
                </a:solidFill>
                <a:latin typeface="Calibri Light" panose="020F0302020204030204" pitchFamily="34" charset="0"/>
                <a:ea typeface="Calibri Light" panose="020F0302020204030204" pitchFamily="34" charset="0"/>
                <a:cs typeface="Calibri Light" panose="020F0302020204030204" pitchFamily="34" charset="0"/>
              </a:defRPr>
            </a:lvl1pPr>
          </a:lstStyle>
          <a:p>
            <a:r>
              <a:rPr lang="nb-NO"/>
              <a:t>Klikk for å redigere tittelstil</a:t>
            </a:r>
            <a:endParaRPr lang="sv-SE" dirty="0"/>
          </a:p>
        </p:txBody>
      </p:sp>
      <p:sp>
        <p:nvSpPr>
          <p:cNvPr id="3" name="Plassholder for dato 2">
            <a:extLst>
              <a:ext uri="{FF2B5EF4-FFF2-40B4-BE49-F238E27FC236}">
                <a16:creationId xmlns:a16="http://schemas.microsoft.com/office/drawing/2014/main" id="{D45DFA4C-9F95-5DD0-16D1-869524250C0D}"/>
              </a:ext>
            </a:extLst>
          </p:cNvPr>
          <p:cNvSpPr>
            <a:spLocks noGrp="1"/>
          </p:cNvSpPr>
          <p:nvPr>
            <p:ph type="dt" sz="half" idx="10"/>
          </p:nvPr>
        </p:nvSpPr>
        <p:spPr>
          <a:xfrm>
            <a:off x="120207" y="-184659"/>
            <a:ext cx="5486043" cy="15389"/>
          </a:xfrm>
        </p:spPr>
        <p:txBody>
          <a:bodyPr/>
          <a:lstStyle>
            <a:lvl1pPr>
              <a:defRPr sz="100"/>
            </a:lvl1pPr>
          </a:lstStyle>
          <a:p>
            <a:fld id="{E6EBDD3C-3E08-45E8-827F-6A937C5F1D4D}" type="datetime1">
              <a:rPr lang="nb-NO" smtClean="0"/>
              <a:t>11.03.2024</a:t>
            </a:fld>
            <a:endParaRPr lang="nb-NO"/>
          </a:p>
        </p:txBody>
      </p:sp>
      <p:sp>
        <p:nvSpPr>
          <p:cNvPr id="4" name="Plassholder for bunntekst 3">
            <a:extLst>
              <a:ext uri="{FF2B5EF4-FFF2-40B4-BE49-F238E27FC236}">
                <a16:creationId xmlns:a16="http://schemas.microsoft.com/office/drawing/2014/main" id="{F9E40F02-2766-3397-AB73-5E3E89170E66}"/>
              </a:ext>
            </a:extLst>
          </p:cNvPr>
          <p:cNvSpPr>
            <a:spLocks noGrp="1"/>
          </p:cNvSpPr>
          <p:nvPr>
            <p:ph type="ftr" sz="quarter" idx="11"/>
          </p:nvPr>
        </p:nvSpPr>
        <p:spPr>
          <a:xfrm>
            <a:off x="120208" y="-184658"/>
            <a:ext cx="5486043" cy="15389"/>
          </a:xfrm>
        </p:spPr>
        <p:txBody>
          <a:bodyPr/>
          <a:lstStyle>
            <a:lvl1pPr>
              <a:defRPr sz="100"/>
            </a:lvl1pPr>
          </a:lstStyle>
          <a:p>
            <a:endParaRPr lang="nb-NO" dirty="0"/>
          </a:p>
        </p:txBody>
      </p:sp>
      <p:sp>
        <p:nvSpPr>
          <p:cNvPr id="5" name="Plassholder for lysbildenummer 4">
            <a:extLst>
              <a:ext uri="{FF2B5EF4-FFF2-40B4-BE49-F238E27FC236}">
                <a16:creationId xmlns:a16="http://schemas.microsoft.com/office/drawing/2014/main" id="{006FD5DB-A127-F09F-7E94-E738EAF44745}"/>
              </a:ext>
            </a:extLst>
          </p:cNvPr>
          <p:cNvSpPr>
            <a:spLocks noGrp="1"/>
          </p:cNvSpPr>
          <p:nvPr>
            <p:ph type="sldNum" sz="quarter" idx="12"/>
          </p:nvPr>
        </p:nvSpPr>
        <p:spPr>
          <a:xfrm>
            <a:off x="120207" y="-184659"/>
            <a:ext cx="5486043" cy="15389"/>
          </a:xfrm>
        </p:spPr>
        <p:txBody>
          <a:bodyPr/>
          <a:lstStyle>
            <a:lvl1pPr>
              <a:defRPr sz="100"/>
            </a:lvl1pPr>
          </a:lstStyle>
          <a:p>
            <a:fld id="{8F38CB8C-9F3F-4D9A-91AD-F1C485AF55CA}" type="slidenum">
              <a:rPr lang="nb-NO" smtClean="0"/>
              <a:pPr/>
              <a:t>‹#›</a:t>
            </a:fld>
            <a:endParaRPr lang="nb-NO" dirty="0"/>
          </a:p>
        </p:txBody>
      </p:sp>
      <p:pic>
        <p:nvPicPr>
          <p:cNvPr id="7" name="Grafikk 6">
            <a:extLst>
              <a:ext uri="{FF2B5EF4-FFF2-40B4-BE49-F238E27FC236}">
                <a16:creationId xmlns:a16="http://schemas.microsoft.com/office/drawing/2014/main" id="{C2CB0078-AA99-BBED-ECE4-FF7924D3EF6F}"/>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39461" b="1878"/>
          <a:stretch/>
        </p:blipFill>
        <p:spPr>
          <a:xfrm>
            <a:off x="15928499" y="387876"/>
            <a:ext cx="8453914" cy="13328124"/>
          </a:xfrm>
          <a:prstGeom prst="rect">
            <a:avLst/>
          </a:prstGeom>
        </p:spPr>
      </p:pic>
      <p:pic>
        <p:nvPicPr>
          <p:cNvPr id="15" name="Grafikk 14" descr="Krødsherad kommune">
            <a:extLst>
              <a:ext uri="{FF2B5EF4-FFF2-40B4-BE49-F238E27FC236}">
                <a16:creationId xmlns:a16="http://schemas.microsoft.com/office/drawing/2014/main" id="{4F8891E4-C3C0-F298-2710-B501D62D0ED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186806" y="2997554"/>
            <a:ext cx="2008800" cy="2441073"/>
          </a:xfrm>
          <a:prstGeom prst="rect">
            <a:avLst/>
          </a:prstGeom>
        </p:spPr>
      </p:pic>
      <p:pic>
        <p:nvPicPr>
          <p:cNvPr id="8" name="Grafikk 7" descr="Miljøfyrtårn, Norefjell, MOT, Trafikksikker kommune">
            <a:extLst>
              <a:ext uri="{FF2B5EF4-FFF2-40B4-BE49-F238E27FC236}">
                <a16:creationId xmlns:a16="http://schemas.microsoft.com/office/drawing/2014/main" id="{5A199638-89FB-6F45-154A-A791125EB086}"/>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9468714" y="11683965"/>
            <a:ext cx="5340858" cy="888029"/>
          </a:xfrm>
          <a:prstGeom prst="rect">
            <a:avLst/>
          </a:prstGeom>
        </p:spPr>
      </p:pic>
    </p:spTree>
    <p:extLst>
      <p:ext uri="{BB962C8B-B14F-4D97-AF65-F5344CB8AC3E}">
        <p14:creationId xmlns:p14="http://schemas.microsoft.com/office/powerpoint/2010/main" val="3871375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tellysbilde #2">
    <p:bg>
      <p:bgPr>
        <a:blipFill>
          <a:blip r:embed="rId2"/>
          <a:stretch>
            <a:fillRect/>
          </a:stretch>
        </a:blip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A2C872F-BD66-2C4A-DACA-3DA87DC54F5B}"/>
              </a:ext>
            </a:extLst>
          </p:cNvPr>
          <p:cNvSpPr>
            <a:spLocks noGrp="1"/>
          </p:cNvSpPr>
          <p:nvPr>
            <p:ph type="ctrTitle"/>
          </p:nvPr>
        </p:nvSpPr>
        <p:spPr>
          <a:xfrm>
            <a:off x="3438826" y="6249852"/>
            <a:ext cx="10696274" cy="3108543"/>
          </a:xfrm>
        </p:spPr>
        <p:txBody>
          <a:bodyPr lIns="0" tIns="0" rIns="0" bIns="0" anchor="t">
            <a:noAutofit/>
          </a:bodyPr>
          <a:lstStyle>
            <a:lvl1pPr algn="l">
              <a:defRPr sz="10100">
                <a:solidFill>
                  <a:schemeClr val="dk1"/>
                </a:solidFill>
              </a:defRPr>
            </a:lvl1pPr>
          </a:lstStyle>
          <a:p>
            <a:r>
              <a:rPr lang="nb-NO"/>
              <a:t>Klikk for å redigere tittelstil</a:t>
            </a:r>
            <a:endParaRPr lang="nb-NO" dirty="0"/>
          </a:p>
        </p:txBody>
      </p:sp>
      <p:sp>
        <p:nvSpPr>
          <p:cNvPr id="3" name="Undertittel 2">
            <a:extLst>
              <a:ext uri="{FF2B5EF4-FFF2-40B4-BE49-F238E27FC236}">
                <a16:creationId xmlns:a16="http://schemas.microsoft.com/office/drawing/2014/main" id="{AB71FE50-D284-2BAC-D28C-7DA700E7AFFE}"/>
              </a:ext>
            </a:extLst>
          </p:cNvPr>
          <p:cNvSpPr>
            <a:spLocks noGrp="1"/>
          </p:cNvSpPr>
          <p:nvPr>
            <p:ph type="subTitle" idx="1" hasCustomPrompt="1"/>
          </p:nvPr>
        </p:nvSpPr>
        <p:spPr>
          <a:xfrm>
            <a:off x="3438826" y="9854105"/>
            <a:ext cx="10696274" cy="397801"/>
          </a:xfrm>
        </p:spPr>
        <p:txBody>
          <a:bodyPr lIns="0" tIns="0" rIns="0" bIns="0">
            <a:spAutoFit/>
          </a:bodyPr>
          <a:lstStyle>
            <a:lvl1pPr marL="0" indent="0" algn="l">
              <a:buNone/>
              <a:defRPr sz="2585">
                <a:solidFill>
                  <a:schemeClr val="dk1"/>
                </a:solidFill>
              </a:defRPr>
            </a:lvl1pPr>
            <a:lvl2pPr marL="914354" indent="0" algn="ctr">
              <a:buNone/>
              <a:defRPr sz="4000"/>
            </a:lvl2pPr>
            <a:lvl3pPr marL="1828709" indent="0" algn="ctr">
              <a:buNone/>
              <a:defRPr sz="3600"/>
            </a:lvl3pPr>
            <a:lvl4pPr marL="2743063" indent="0" algn="ctr">
              <a:buNone/>
              <a:defRPr sz="3200"/>
            </a:lvl4pPr>
            <a:lvl5pPr marL="3657417" indent="0" algn="ctr">
              <a:buNone/>
              <a:defRPr sz="3200"/>
            </a:lvl5pPr>
            <a:lvl6pPr marL="4571771" indent="0" algn="ctr">
              <a:buNone/>
              <a:defRPr sz="3200"/>
            </a:lvl6pPr>
            <a:lvl7pPr marL="5486126" indent="0" algn="ctr">
              <a:buNone/>
              <a:defRPr sz="3200"/>
            </a:lvl7pPr>
            <a:lvl8pPr marL="6400480" indent="0" algn="ctr">
              <a:buNone/>
              <a:defRPr sz="3200"/>
            </a:lvl8pPr>
            <a:lvl9pPr marL="7314834" indent="0" algn="ctr">
              <a:buNone/>
              <a:defRPr sz="3200"/>
            </a:lvl9pPr>
          </a:lstStyle>
          <a:p>
            <a:r>
              <a:rPr lang="nb-NO" dirty="0"/>
              <a:t>Sted og dato</a:t>
            </a:r>
          </a:p>
        </p:txBody>
      </p:sp>
      <p:sp>
        <p:nvSpPr>
          <p:cNvPr id="4" name="Plassholder for dato 3">
            <a:extLst>
              <a:ext uri="{FF2B5EF4-FFF2-40B4-BE49-F238E27FC236}">
                <a16:creationId xmlns:a16="http://schemas.microsoft.com/office/drawing/2014/main" id="{89A2D575-0F98-D24D-45C1-0156F1BA7BFE}"/>
              </a:ext>
            </a:extLst>
          </p:cNvPr>
          <p:cNvSpPr>
            <a:spLocks noGrp="1"/>
          </p:cNvSpPr>
          <p:nvPr>
            <p:ph type="dt" sz="half" idx="10"/>
          </p:nvPr>
        </p:nvSpPr>
        <p:spPr>
          <a:xfrm>
            <a:off x="120207" y="-184659"/>
            <a:ext cx="5486043" cy="15389"/>
          </a:xfrm>
        </p:spPr>
        <p:txBody>
          <a:bodyPr lIns="0" tIns="0" rIns="0" bIns="0"/>
          <a:lstStyle/>
          <a:p>
            <a:fld id="{2EB7D6B3-63D6-4CBF-9F9E-4987897B2877}" type="datetime1">
              <a:rPr lang="nb-NO" smtClean="0"/>
              <a:t>11.03.2024</a:t>
            </a:fld>
            <a:endParaRPr lang="nb-NO"/>
          </a:p>
        </p:txBody>
      </p:sp>
      <p:sp>
        <p:nvSpPr>
          <p:cNvPr id="5" name="Plassholder for bunntekst 4">
            <a:extLst>
              <a:ext uri="{FF2B5EF4-FFF2-40B4-BE49-F238E27FC236}">
                <a16:creationId xmlns:a16="http://schemas.microsoft.com/office/drawing/2014/main" id="{ED4DA215-A2C6-44EB-4C17-A1539CF730DB}"/>
              </a:ext>
            </a:extLst>
          </p:cNvPr>
          <p:cNvSpPr>
            <a:spLocks noGrp="1"/>
          </p:cNvSpPr>
          <p:nvPr>
            <p:ph type="ftr" sz="quarter" idx="11"/>
          </p:nvPr>
        </p:nvSpPr>
        <p:spPr>
          <a:xfrm>
            <a:off x="120208" y="-184659"/>
            <a:ext cx="5486043" cy="15389"/>
          </a:xfrm>
        </p:spPr>
        <p:txBody>
          <a:bodyPr lIns="0" tIns="0" rIns="0" bIns="0"/>
          <a:lstStyle>
            <a:lvl1pPr>
              <a:defRPr sz="100"/>
            </a:lvl1pPr>
          </a:lstStyle>
          <a:p>
            <a:endParaRPr lang="nb-NO"/>
          </a:p>
        </p:txBody>
      </p:sp>
      <p:sp>
        <p:nvSpPr>
          <p:cNvPr id="6" name="Plassholder for lysbildenummer 5">
            <a:extLst>
              <a:ext uri="{FF2B5EF4-FFF2-40B4-BE49-F238E27FC236}">
                <a16:creationId xmlns:a16="http://schemas.microsoft.com/office/drawing/2014/main" id="{099C85E4-B3CB-93B4-41C4-6C7ED62BD244}"/>
              </a:ext>
            </a:extLst>
          </p:cNvPr>
          <p:cNvSpPr>
            <a:spLocks noGrp="1"/>
          </p:cNvSpPr>
          <p:nvPr>
            <p:ph type="sldNum" sz="quarter" idx="12"/>
          </p:nvPr>
        </p:nvSpPr>
        <p:spPr>
          <a:xfrm>
            <a:off x="120207" y="-184659"/>
            <a:ext cx="5486043" cy="15389"/>
          </a:xfrm>
        </p:spPr>
        <p:txBody>
          <a:bodyPr lIns="0" tIns="0" rIns="0" bIns="0"/>
          <a:lstStyle>
            <a:lvl1pPr>
              <a:defRPr sz="100"/>
            </a:lvl1pPr>
          </a:lstStyle>
          <a:p>
            <a:fld id="{8F38CB8C-9F3F-4D9A-91AD-F1C485AF55CA}" type="slidenum">
              <a:rPr lang="nb-NO" smtClean="0"/>
              <a:pPr/>
              <a:t>‹#›</a:t>
            </a:fld>
            <a:endParaRPr lang="nb-NO"/>
          </a:p>
        </p:txBody>
      </p:sp>
      <p:pic>
        <p:nvPicPr>
          <p:cNvPr id="10" name="Grafikk 9" descr="Krødsherad kommune">
            <a:extLst>
              <a:ext uri="{FF2B5EF4-FFF2-40B4-BE49-F238E27FC236}">
                <a16:creationId xmlns:a16="http://schemas.microsoft.com/office/drawing/2014/main" id="{7264ED6E-879A-5C68-2965-4AF6E89CAB4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8226774" y="10896222"/>
            <a:ext cx="4446000" cy="1676777"/>
          </a:xfrm>
          <a:prstGeom prst="rect">
            <a:avLst/>
          </a:prstGeom>
        </p:spPr>
      </p:pic>
      <p:pic>
        <p:nvPicPr>
          <p:cNvPr id="11" name="Grafikk 10" descr="Vertskap i verdensklasse">
            <a:extLst>
              <a:ext uri="{FF2B5EF4-FFF2-40B4-BE49-F238E27FC236}">
                <a16:creationId xmlns:a16="http://schemas.microsoft.com/office/drawing/2014/main" id="{BCBA4906-C98D-4FE4-0F3F-D5AD0136062A}"/>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15150910" y="10833969"/>
            <a:ext cx="1510318" cy="1522800"/>
          </a:xfrm>
          <a:prstGeom prst="rect">
            <a:avLst/>
          </a:prstGeom>
        </p:spPr>
      </p:pic>
    </p:spTree>
    <p:extLst>
      <p:ext uri="{BB962C8B-B14F-4D97-AF65-F5344CB8AC3E}">
        <p14:creationId xmlns:p14="http://schemas.microsoft.com/office/powerpoint/2010/main" val="5016803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Tittellysbilde med bilde">
    <p:spTree>
      <p:nvGrpSpPr>
        <p:cNvPr id="1" name=""/>
        <p:cNvGrpSpPr/>
        <p:nvPr/>
      </p:nvGrpSpPr>
      <p:grpSpPr>
        <a:xfrm>
          <a:off x="0" y="0"/>
          <a:ext cx="0" cy="0"/>
          <a:chOff x="0" y="0"/>
          <a:chExt cx="0" cy="0"/>
        </a:xfrm>
      </p:grpSpPr>
      <p:sp>
        <p:nvSpPr>
          <p:cNvPr id="7" name="Plassholder for bilde 6">
            <a:extLst>
              <a:ext uri="{FF2B5EF4-FFF2-40B4-BE49-F238E27FC236}">
                <a16:creationId xmlns:a16="http://schemas.microsoft.com/office/drawing/2014/main" id="{7A500DBE-24DB-9EA4-24C1-2E526B25DCE7}"/>
              </a:ext>
            </a:extLst>
          </p:cNvPr>
          <p:cNvSpPr>
            <a:spLocks noGrp="1"/>
          </p:cNvSpPr>
          <p:nvPr>
            <p:ph type="pic" sz="quarter" idx="13"/>
          </p:nvPr>
        </p:nvSpPr>
        <p:spPr>
          <a:xfrm>
            <a:off x="0" y="0"/>
            <a:ext cx="15232892" cy="13716000"/>
          </a:xfrm>
          <a:prstGeom prst="rect">
            <a:avLst/>
          </a:prstGeom>
          <a:solidFill>
            <a:schemeClr val="bg1">
              <a:lumMod val="75000"/>
            </a:schemeClr>
          </a:solidFill>
        </p:spPr>
        <p:txBody>
          <a:bodyPr tIns="1636742"/>
          <a:lstStyle>
            <a:lvl1pPr marL="430213" indent="-430213" algn="ctr" defTabSz="1828709" rtl="0" eaLnBrk="1" latinLnBrk="0" hangingPunct="1">
              <a:lnSpc>
                <a:spcPct val="100000"/>
              </a:lnSpc>
              <a:spcBef>
                <a:spcPts val="2000"/>
              </a:spcBef>
              <a:buFont typeface="Arial" panose="020B0604020202020204" pitchFamily="34" charset="0"/>
              <a:buNone/>
              <a:defRPr sz="3500"/>
            </a:lvl1pPr>
          </a:lstStyle>
          <a:p>
            <a:r>
              <a:rPr lang="nb-NO"/>
              <a:t>Klikk på ikonet for å legge til et bilde</a:t>
            </a:r>
          </a:p>
        </p:txBody>
      </p:sp>
      <p:sp>
        <p:nvSpPr>
          <p:cNvPr id="2" name="Tittel 1">
            <a:extLst>
              <a:ext uri="{FF2B5EF4-FFF2-40B4-BE49-F238E27FC236}">
                <a16:creationId xmlns:a16="http://schemas.microsoft.com/office/drawing/2014/main" id="{6A2C872F-BD66-2C4A-DACA-3DA87DC54F5B}"/>
              </a:ext>
            </a:extLst>
          </p:cNvPr>
          <p:cNvSpPr>
            <a:spLocks noGrp="1"/>
          </p:cNvSpPr>
          <p:nvPr>
            <p:ph type="ctrTitle"/>
          </p:nvPr>
        </p:nvSpPr>
        <p:spPr>
          <a:xfrm>
            <a:off x="16447469" y="7545252"/>
            <a:ext cx="6673107" cy="2523768"/>
          </a:xfrm>
        </p:spPr>
        <p:txBody>
          <a:bodyPr lIns="0" tIns="0" rIns="0" bIns="0" anchor="t">
            <a:noAutofit/>
          </a:bodyPr>
          <a:lstStyle>
            <a:lvl1pPr algn="l">
              <a:defRPr sz="8200">
                <a:solidFill>
                  <a:schemeClr val="dk1"/>
                </a:solidFill>
              </a:defRPr>
            </a:lvl1pPr>
          </a:lstStyle>
          <a:p>
            <a:r>
              <a:rPr lang="nb-NO"/>
              <a:t>Klikk for å redigere tittelstil</a:t>
            </a:r>
            <a:endParaRPr lang="nb-NO" dirty="0"/>
          </a:p>
        </p:txBody>
      </p:sp>
      <p:sp>
        <p:nvSpPr>
          <p:cNvPr id="3" name="Undertittel 2">
            <a:extLst>
              <a:ext uri="{FF2B5EF4-FFF2-40B4-BE49-F238E27FC236}">
                <a16:creationId xmlns:a16="http://schemas.microsoft.com/office/drawing/2014/main" id="{AB71FE50-D284-2BAC-D28C-7DA700E7AFFE}"/>
              </a:ext>
            </a:extLst>
          </p:cNvPr>
          <p:cNvSpPr>
            <a:spLocks noGrp="1"/>
          </p:cNvSpPr>
          <p:nvPr>
            <p:ph type="subTitle" idx="1" hasCustomPrompt="1"/>
          </p:nvPr>
        </p:nvSpPr>
        <p:spPr>
          <a:xfrm>
            <a:off x="16447469" y="10584303"/>
            <a:ext cx="6673107" cy="397801"/>
          </a:xfrm>
        </p:spPr>
        <p:txBody>
          <a:bodyPr wrap="square" lIns="0" tIns="0" rIns="0" bIns="0">
            <a:spAutoFit/>
          </a:bodyPr>
          <a:lstStyle>
            <a:lvl1pPr marL="0" indent="0" algn="l">
              <a:buNone/>
              <a:defRPr sz="2585">
                <a:solidFill>
                  <a:schemeClr val="dk1"/>
                </a:solidFill>
              </a:defRPr>
            </a:lvl1pPr>
            <a:lvl2pPr marL="914354" indent="0" algn="ctr">
              <a:buNone/>
              <a:defRPr sz="4000"/>
            </a:lvl2pPr>
            <a:lvl3pPr marL="1828709" indent="0" algn="ctr">
              <a:buNone/>
              <a:defRPr sz="3600"/>
            </a:lvl3pPr>
            <a:lvl4pPr marL="2743063" indent="0" algn="ctr">
              <a:buNone/>
              <a:defRPr sz="3200"/>
            </a:lvl4pPr>
            <a:lvl5pPr marL="3657417" indent="0" algn="ctr">
              <a:buNone/>
              <a:defRPr sz="3200"/>
            </a:lvl5pPr>
            <a:lvl6pPr marL="4571771" indent="0" algn="ctr">
              <a:buNone/>
              <a:defRPr sz="3200"/>
            </a:lvl6pPr>
            <a:lvl7pPr marL="5486126" indent="0" algn="ctr">
              <a:buNone/>
              <a:defRPr sz="3200"/>
            </a:lvl7pPr>
            <a:lvl8pPr marL="6400480" indent="0" algn="ctr">
              <a:buNone/>
              <a:defRPr sz="3200"/>
            </a:lvl8pPr>
            <a:lvl9pPr marL="7314834" indent="0" algn="ctr">
              <a:buNone/>
              <a:defRPr sz="3200"/>
            </a:lvl9pPr>
          </a:lstStyle>
          <a:p>
            <a:r>
              <a:rPr lang="nb-NO" dirty="0"/>
              <a:t>Sted og dato</a:t>
            </a:r>
          </a:p>
        </p:txBody>
      </p:sp>
      <p:sp>
        <p:nvSpPr>
          <p:cNvPr id="4" name="Plassholder for dato 3">
            <a:extLst>
              <a:ext uri="{FF2B5EF4-FFF2-40B4-BE49-F238E27FC236}">
                <a16:creationId xmlns:a16="http://schemas.microsoft.com/office/drawing/2014/main" id="{89A2D575-0F98-D24D-45C1-0156F1BA7BFE}"/>
              </a:ext>
            </a:extLst>
          </p:cNvPr>
          <p:cNvSpPr>
            <a:spLocks noGrp="1"/>
          </p:cNvSpPr>
          <p:nvPr>
            <p:ph type="dt" sz="half" idx="10"/>
          </p:nvPr>
        </p:nvSpPr>
        <p:spPr>
          <a:xfrm>
            <a:off x="120207" y="-184659"/>
            <a:ext cx="5486043" cy="15389"/>
          </a:xfrm>
        </p:spPr>
        <p:txBody>
          <a:bodyPr lIns="0" tIns="0" rIns="0" bIns="0"/>
          <a:lstStyle/>
          <a:p>
            <a:fld id="{2FD0EEE6-CE1F-48CA-9C95-A777F7140E01}" type="datetime1">
              <a:rPr lang="nb-NO" smtClean="0"/>
              <a:t>11.03.2024</a:t>
            </a:fld>
            <a:endParaRPr lang="nb-NO"/>
          </a:p>
        </p:txBody>
      </p:sp>
      <p:sp>
        <p:nvSpPr>
          <p:cNvPr id="5" name="Plassholder for bunntekst 4">
            <a:extLst>
              <a:ext uri="{FF2B5EF4-FFF2-40B4-BE49-F238E27FC236}">
                <a16:creationId xmlns:a16="http://schemas.microsoft.com/office/drawing/2014/main" id="{ED4DA215-A2C6-44EB-4C17-A1539CF730DB}"/>
              </a:ext>
            </a:extLst>
          </p:cNvPr>
          <p:cNvSpPr>
            <a:spLocks noGrp="1"/>
          </p:cNvSpPr>
          <p:nvPr>
            <p:ph type="ftr" sz="quarter" idx="11"/>
          </p:nvPr>
        </p:nvSpPr>
        <p:spPr>
          <a:xfrm>
            <a:off x="120208" y="-184659"/>
            <a:ext cx="5486043" cy="15389"/>
          </a:xfrm>
        </p:spPr>
        <p:txBody>
          <a:bodyPr lIns="0" tIns="0" rIns="0" bIns="0"/>
          <a:lstStyle>
            <a:lvl1pPr>
              <a:defRPr sz="100"/>
            </a:lvl1pPr>
          </a:lstStyle>
          <a:p>
            <a:endParaRPr lang="nb-NO"/>
          </a:p>
        </p:txBody>
      </p:sp>
      <p:sp>
        <p:nvSpPr>
          <p:cNvPr id="6" name="Plassholder for lysbildenummer 5">
            <a:extLst>
              <a:ext uri="{FF2B5EF4-FFF2-40B4-BE49-F238E27FC236}">
                <a16:creationId xmlns:a16="http://schemas.microsoft.com/office/drawing/2014/main" id="{099C85E4-B3CB-93B4-41C4-6C7ED62BD244}"/>
              </a:ext>
            </a:extLst>
          </p:cNvPr>
          <p:cNvSpPr>
            <a:spLocks noGrp="1"/>
          </p:cNvSpPr>
          <p:nvPr>
            <p:ph type="sldNum" sz="quarter" idx="12"/>
          </p:nvPr>
        </p:nvSpPr>
        <p:spPr>
          <a:xfrm>
            <a:off x="120207" y="-184659"/>
            <a:ext cx="5486043" cy="15389"/>
          </a:xfrm>
        </p:spPr>
        <p:txBody>
          <a:bodyPr lIns="0" tIns="0" rIns="0" bIns="0"/>
          <a:lstStyle>
            <a:lvl1pPr>
              <a:defRPr sz="100"/>
            </a:lvl1pPr>
          </a:lstStyle>
          <a:p>
            <a:fld id="{8F38CB8C-9F3F-4D9A-91AD-F1C485AF55CA}" type="slidenum">
              <a:rPr lang="nb-NO" smtClean="0"/>
              <a:pPr/>
              <a:t>‹#›</a:t>
            </a:fld>
            <a:endParaRPr lang="nb-NO"/>
          </a:p>
        </p:txBody>
      </p:sp>
      <p:pic>
        <p:nvPicPr>
          <p:cNvPr id="13" name="Grafikk 12" descr="Krødsherad kommune">
            <a:extLst>
              <a:ext uri="{FF2B5EF4-FFF2-40B4-BE49-F238E27FC236}">
                <a16:creationId xmlns:a16="http://schemas.microsoft.com/office/drawing/2014/main" id="{303B50C2-82B4-14CF-E54E-20578CD9989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9372976" y="1870794"/>
            <a:ext cx="3747600" cy="1410114"/>
          </a:xfrm>
          <a:prstGeom prst="rect">
            <a:avLst/>
          </a:prstGeom>
        </p:spPr>
      </p:pic>
      <p:sp>
        <p:nvSpPr>
          <p:cNvPr id="14" name="TekstSylinder 13">
            <a:extLst>
              <a:ext uri="{FF2B5EF4-FFF2-40B4-BE49-F238E27FC236}">
                <a16:creationId xmlns:a16="http://schemas.microsoft.com/office/drawing/2014/main" id="{56C92BAA-BDF3-CD5B-99A6-914280938CF3}"/>
              </a:ext>
            </a:extLst>
          </p:cNvPr>
          <p:cNvSpPr txBox="1"/>
          <p:nvPr userDrawn="1"/>
        </p:nvSpPr>
        <p:spPr>
          <a:xfrm>
            <a:off x="20565410" y="3716130"/>
            <a:ext cx="2759242" cy="307777"/>
          </a:xfrm>
          <a:prstGeom prst="rect">
            <a:avLst/>
          </a:prstGeom>
          <a:noFill/>
        </p:spPr>
        <p:txBody>
          <a:bodyPr wrap="square" lIns="0" tIns="0" rIns="0" bIns="0" rtlCol="0">
            <a:spAutoFit/>
          </a:bodyPr>
          <a:lstStyle/>
          <a:p>
            <a:r>
              <a:rPr lang="nb-NO" sz="2000" dirty="0">
                <a:latin typeface="Calibri Light" panose="020F0302020204030204" pitchFamily="34" charset="0"/>
                <a:ea typeface="Calibri Light" panose="020F0302020204030204" pitchFamily="34" charset="0"/>
                <a:cs typeface="Calibri Light" panose="020F0302020204030204" pitchFamily="34" charset="0"/>
              </a:rPr>
              <a:t>Vertskap i verdensklasse!</a:t>
            </a:r>
          </a:p>
        </p:txBody>
      </p:sp>
    </p:spTree>
    <p:extLst>
      <p:ext uri="{BB962C8B-B14F-4D97-AF65-F5344CB8AC3E}">
        <p14:creationId xmlns:p14="http://schemas.microsoft.com/office/powerpoint/2010/main" val="3064022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tellysbilde med bilde blå">
    <p:bg>
      <p:bgPr>
        <a:solidFill>
          <a:schemeClr val="accent4"/>
        </a:solidFill>
        <a:effectLst/>
      </p:bgPr>
    </p:bg>
    <p:spTree>
      <p:nvGrpSpPr>
        <p:cNvPr id="1" name=""/>
        <p:cNvGrpSpPr/>
        <p:nvPr/>
      </p:nvGrpSpPr>
      <p:grpSpPr>
        <a:xfrm>
          <a:off x="0" y="0"/>
          <a:ext cx="0" cy="0"/>
          <a:chOff x="0" y="0"/>
          <a:chExt cx="0" cy="0"/>
        </a:xfrm>
      </p:grpSpPr>
      <p:sp>
        <p:nvSpPr>
          <p:cNvPr id="7" name="Plassholder for bilde 6">
            <a:extLst>
              <a:ext uri="{FF2B5EF4-FFF2-40B4-BE49-F238E27FC236}">
                <a16:creationId xmlns:a16="http://schemas.microsoft.com/office/drawing/2014/main" id="{7A500DBE-24DB-9EA4-24C1-2E526B25DCE7}"/>
              </a:ext>
            </a:extLst>
          </p:cNvPr>
          <p:cNvSpPr>
            <a:spLocks noGrp="1"/>
          </p:cNvSpPr>
          <p:nvPr>
            <p:ph type="pic" sz="quarter" idx="13"/>
          </p:nvPr>
        </p:nvSpPr>
        <p:spPr>
          <a:xfrm>
            <a:off x="0" y="0"/>
            <a:ext cx="15232892" cy="13716000"/>
          </a:xfrm>
          <a:prstGeom prst="rect">
            <a:avLst/>
          </a:prstGeom>
          <a:solidFill>
            <a:schemeClr val="bg1">
              <a:lumMod val="75000"/>
            </a:schemeClr>
          </a:solidFill>
        </p:spPr>
        <p:txBody>
          <a:bodyPr tIns="1636742"/>
          <a:lstStyle>
            <a:lvl1pPr marL="430213" indent="-430213" algn="ctr" defTabSz="1828709" rtl="0" eaLnBrk="1" latinLnBrk="0" hangingPunct="1">
              <a:lnSpc>
                <a:spcPct val="100000"/>
              </a:lnSpc>
              <a:spcBef>
                <a:spcPts val="2000"/>
              </a:spcBef>
              <a:buFont typeface="Arial" panose="020B0604020202020204" pitchFamily="34" charset="0"/>
              <a:buNone/>
              <a:defRPr sz="3500"/>
            </a:lvl1pPr>
          </a:lstStyle>
          <a:p>
            <a:r>
              <a:rPr lang="nb-NO"/>
              <a:t>Klikk på ikonet for å legge til et bilde</a:t>
            </a:r>
          </a:p>
        </p:txBody>
      </p:sp>
      <p:sp>
        <p:nvSpPr>
          <p:cNvPr id="2" name="Tittel 1">
            <a:extLst>
              <a:ext uri="{FF2B5EF4-FFF2-40B4-BE49-F238E27FC236}">
                <a16:creationId xmlns:a16="http://schemas.microsoft.com/office/drawing/2014/main" id="{6A2C872F-BD66-2C4A-DACA-3DA87DC54F5B}"/>
              </a:ext>
            </a:extLst>
          </p:cNvPr>
          <p:cNvSpPr>
            <a:spLocks noGrp="1"/>
          </p:cNvSpPr>
          <p:nvPr>
            <p:ph type="ctrTitle"/>
          </p:nvPr>
        </p:nvSpPr>
        <p:spPr>
          <a:xfrm>
            <a:off x="16447469" y="7545252"/>
            <a:ext cx="6673107" cy="2523768"/>
          </a:xfrm>
        </p:spPr>
        <p:txBody>
          <a:bodyPr lIns="0" tIns="0" rIns="0" bIns="0" anchor="t">
            <a:noAutofit/>
          </a:bodyPr>
          <a:lstStyle>
            <a:lvl1pPr algn="l">
              <a:defRPr sz="8200">
                <a:solidFill>
                  <a:schemeClr val="lt1"/>
                </a:solidFill>
              </a:defRPr>
            </a:lvl1pPr>
          </a:lstStyle>
          <a:p>
            <a:r>
              <a:rPr lang="nb-NO"/>
              <a:t>Klikk for å redigere tittelstil</a:t>
            </a:r>
            <a:endParaRPr lang="nb-NO" dirty="0"/>
          </a:p>
        </p:txBody>
      </p:sp>
      <p:sp>
        <p:nvSpPr>
          <p:cNvPr id="3" name="Undertittel 2">
            <a:extLst>
              <a:ext uri="{FF2B5EF4-FFF2-40B4-BE49-F238E27FC236}">
                <a16:creationId xmlns:a16="http://schemas.microsoft.com/office/drawing/2014/main" id="{AB71FE50-D284-2BAC-D28C-7DA700E7AFFE}"/>
              </a:ext>
            </a:extLst>
          </p:cNvPr>
          <p:cNvSpPr>
            <a:spLocks noGrp="1"/>
          </p:cNvSpPr>
          <p:nvPr>
            <p:ph type="subTitle" idx="1" hasCustomPrompt="1"/>
          </p:nvPr>
        </p:nvSpPr>
        <p:spPr>
          <a:xfrm>
            <a:off x="16447469" y="10584303"/>
            <a:ext cx="6673107" cy="397801"/>
          </a:xfrm>
        </p:spPr>
        <p:txBody>
          <a:bodyPr wrap="square" lIns="0" tIns="0" rIns="0" bIns="0">
            <a:spAutoFit/>
          </a:bodyPr>
          <a:lstStyle>
            <a:lvl1pPr marL="0" indent="0" algn="l">
              <a:buNone/>
              <a:defRPr sz="2585">
                <a:solidFill>
                  <a:schemeClr val="dk2"/>
                </a:solidFill>
              </a:defRPr>
            </a:lvl1pPr>
            <a:lvl2pPr marL="914354" indent="0" algn="ctr">
              <a:buNone/>
              <a:defRPr sz="4000"/>
            </a:lvl2pPr>
            <a:lvl3pPr marL="1828709" indent="0" algn="ctr">
              <a:buNone/>
              <a:defRPr sz="3600"/>
            </a:lvl3pPr>
            <a:lvl4pPr marL="2743063" indent="0" algn="ctr">
              <a:buNone/>
              <a:defRPr sz="3200"/>
            </a:lvl4pPr>
            <a:lvl5pPr marL="3657417" indent="0" algn="ctr">
              <a:buNone/>
              <a:defRPr sz="3200"/>
            </a:lvl5pPr>
            <a:lvl6pPr marL="4571771" indent="0" algn="ctr">
              <a:buNone/>
              <a:defRPr sz="3200"/>
            </a:lvl6pPr>
            <a:lvl7pPr marL="5486126" indent="0" algn="ctr">
              <a:buNone/>
              <a:defRPr sz="3200"/>
            </a:lvl7pPr>
            <a:lvl8pPr marL="6400480" indent="0" algn="ctr">
              <a:buNone/>
              <a:defRPr sz="3200"/>
            </a:lvl8pPr>
            <a:lvl9pPr marL="7314834" indent="0" algn="ctr">
              <a:buNone/>
              <a:defRPr sz="3200"/>
            </a:lvl9pPr>
          </a:lstStyle>
          <a:p>
            <a:r>
              <a:rPr lang="nb-NO" dirty="0"/>
              <a:t>Sted og dato</a:t>
            </a:r>
          </a:p>
        </p:txBody>
      </p:sp>
      <p:sp>
        <p:nvSpPr>
          <p:cNvPr id="4" name="Plassholder for dato 3">
            <a:extLst>
              <a:ext uri="{FF2B5EF4-FFF2-40B4-BE49-F238E27FC236}">
                <a16:creationId xmlns:a16="http://schemas.microsoft.com/office/drawing/2014/main" id="{89A2D575-0F98-D24D-45C1-0156F1BA7BFE}"/>
              </a:ext>
            </a:extLst>
          </p:cNvPr>
          <p:cNvSpPr>
            <a:spLocks noGrp="1"/>
          </p:cNvSpPr>
          <p:nvPr>
            <p:ph type="dt" sz="half" idx="10"/>
          </p:nvPr>
        </p:nvSpPr>
        <p:spPr>
          <a:xfrm>
            <a:off x="120207" y="-184659"/>
            <a:ext cx="5486043" cy="15389"/>
          </a:xfrm>
        </p:spPr>
        <p:txBody>
          <a:bodyPr lIns="0" tIns="0" rIns="0" bIns="0"/>
          <a:lstStyle/>
          <a:p>
            <a:fld id="{EE47D745-4676-4B21-9254-C6857F0CD171}" type="datetime1">
              <a:rPr lang="nb-NO" smtClean="0"/>
              <a:t>11.03.2024</a:t>
            </a:fld>
            <a:endParaRPr lang="nb-NO"/>
          </a:p>
        </p:txBody>
      </p:sp>
      <p:sp>
        <p:nvSpPr>
          <p:cNvPr id="5" name="Plassholder for bunntekst 4">
            <a:extLst>
              <a:ext uri="{FF2B5EF4-FFF2-40B4-BE49-F238E27FC236}">
                <a16:creationId xmlns:a16="http://schemas.microsoft.com/office/drawing/2014/main" id="{ED4DA215-A2C6-44EB-4C17-A1539CF730DB}"/>
              </a:ext>
            </a:extLst>
          </p:cNvPr>
          <p:cNvSpPr>
            <a:spLocks noGrp="1"/>
          </p:cNvSpPr>
          <p:nvPr>
            <p:ph type="ftr" sz="quarter" idx="11"/>
          </p:nvPr>
        </p:nvSpPr>
        <p:spPr>
          <a:xfrm>
            <a:off x="120208" y="-184659"/>
            <a:ext cx="5486043" cy="15389"/>
          </a:xfrm>
        </p:spPr>
        <p:txBody>
          <a:bodyPr lIns="0" tIns="0" rIns="0" bIns="0"/>
          <a:lstStyle>
            <a:lvl1pPr>
              <a:defRPr sz="100"/>
            </a:lvl1pPr>
          </a:lstStyle>
          <a:p>
            <a:endParaRPr lang="nb-NO"/>
          </a:p>
        </p:txBody>
      </p:sp>
      <p:sp>
        <p:nvSpPr>
          <p:cNvPr id="6" name="Plassholder for lysbildenummer 5">
            <a:extLst>
              <a:ext uri="{FF2B5EF4-FFF2-40B4-BE49-F238E27FC236}">
                <a16:creationId xmlns:a16="http://schemas.microsoft.com/office/drawing/2014/main" id="{099C85E4-B3CB-93B4-41C4-6C7ED62BD244}"/>
              </a:ext>
            </a:extLst>
          </p:cNvPr>
          <p:cNvSpPr>
            <a:spLocks noGrp="1"/>
          </p:cNvSpPr>
          <p:nvPr>
            <p:ph type="sldNum" sz="quarter" idx="12"/>
          </p:nvPr>
        </p:nvSpPr>
        <p:spPr>
          <a:xfrm>
            <a:off x="120207" y="-184659"/>
            <a:ext cx="5486043" cy="15389"/>
          </a:xfrm>
        </p:spPr>
        <p:txBody>
          <a:bodyPr lIns="0" tIns="0" rIns="0" bIns="0"/>
          <a:lstStyle>
            <a:lvl1pPr>
              <a:defRPr sz="100"/>
            </a:lvl1pPr>
          </a:lstStyle>
          <a:p>
            <a:fld id="{8F38CB8C-9F3F-4D9A-91AD-F1C485AF55CA}" type="slidenum">
              <a:rPr lang="nb-NO" smtClean="0"/>
              <a:pPr/>
              <a:t>‹#›</a:t>
            </a:fld>
            <a:endParaRPr lang="nb-NO"/>
          </a:p>
        </p:txBody>
      </p:sp>
      <p:sp>
        <p:nvSpPr>
          <p:cNvPr id="14" name="TekstSylinder 13">
            <a:extLst>
              <a:ext uri="{FF2B5EF4-FFF2-40B4-BE49-F238E27FC236}">
                <a16:creationId xmlns:a16="http://schemas.microsoft.com/office/drawing/2014/main" id="{56C92BAA-BDF3-CD5B-99A6-914280938CF3}"/>
              </a:ext>
            </a:extLst>
          </p:cNvPr>
          <p:cNvSpPr txBox="1"/>
          <p:nvPr userDrawn="1"/>
        </p:nvSpPr>
        <p:spPr>
          <a:xfrm>
            <a:off x="20565410" y="3716130"/>
            <a:ext cx="2759242" cy="307777"/>
          </a:xfrm>
          <a:prstGeom prst="rect">
            <a:avLst/>
          </a:prstGeom>
          <a:noFill/>
        </p:spPr>
        <p:txBody>
          <a:bodyPr wrap="square" lIns="0" tIns="0" rIns="0" bIns="0" rtlCol="0">
            <a:spAutoFit/>
          </a:bodyPr>
          <a:lstStyle/>
          <a:p>
            <a:r>
              <a:rPr lang="nb-NO" sz="2000" dirty="0">
                <a:solidFill>
                  <a:schemeClr val="dk2"/>
                </a:solidFill>
                <a:latin typeface="Calibri Light" panose="020F0302020204030204" pitchFamily="34" charset="0"/>
                <a:ea typeface="Calibri Light" panose="020F0302020204030204" pitchFamily="34" charset="0"/>
                <a:cs typeface="Calibri Light" panose="020F0302020204030204" pitchFamily="34" charset="0"/>
              </a:rPr>
              <a:t>Vertskap i verdensklasse!</a:t>
            </a:r>
          </a:p>
        </p:txBody>
      </p:sp>
      <p:pic>
        <p:nvPicPr>
          <p:cNvPr id="9" name="Grafikk 8" descr="Krødsherad kommune">
            <a:extLst>
              <a:ext uri="{FF2B5EF4-FFF2-40B4-BE49-F238E27FC236}">
                <a16:creationId xmlns:a16="http://schemas.microsoft.com/office/drawing/2014/main" id="{0674FC6C-0642-E773-072A-45FF014AB7F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9372976" y="1870794"/>
            <a:ext cx="3738940" cy="1410114"/>
          </a:xfrm>
          <a:prstGeom prst="rect">
            <a:avLst/>
          </a:prstGeom>
        </p:spPr>
      </p:pic>
    </p:spTree>
    <p:extLst>
      <p:ext uri="{BB962C8B-B14F-4D97-AF65-F5344CB8AC3E}">
        <p14:creationId xmlns:p14="http://schemas.microsoft.com/office/powerpoint/2010/main" val="33007362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tellysbilde med bilde og mønster">
    <p:spTree>
      <p:nvGrpSpPr>
        <p:cNvPr id="1" name=""/>
        <p:cNvGrpSpPr/>
        <p:nvPr/>
      </p:nvGrpSpPr>
      <p:grpSpPr>
        <a:xfrm>
          <a:off x="0" y="0"/>
          <a:ext cx="0" cy="0"/>
          <a:chOff x="0" y="0"/>
          <a:chExt cx="0" cy="0"/>
        </a:xfrm>
      </p:grpSpPr>
      <p:sp>
        <p:nvSpPr>
          <p:cNvPr id="52" name="Plassholder for bilde 51">
            <a:extLst>
              <a:ext uri="{FF2B5EF4-FFF2-40B4-BE49-F238E27FC236}">
                <a16:creationId xmlns:a16="http://schemas.microsoft.com/office/drawing/2014/main" id="{021A1D52-F665-356E-34E9-ABE753BE7F4F}"/>
              </a:ext>
            </a:extLst>
          </p:cNvPr>
          <p:cNvSpPr>
            <a:spLocks noGrp="1"/>
          </p:cNvSpPr>
          <p:nvPr>
            <p:ph type="pic" sz="quarter" idx="13"/>
          </p:nvPr>
        </p:nvSpPr>
        <p:spPr>
          <a:xfrm>
            <a:off x="4" y="4"/>
            <a:ext cx="15232889" cy="13715997"/>
          </a:xfrm>
          <a:custGeom>
            <a:avLst/>
            <a:gdLst>
              <a:gd name="connsiteX0" fmla="*/ 15019791 w 15232889"/>
              <a:gd name="connsiteY0" fmla="*/ 2456819 h 13715997"/>
              <a:gd name="connsiteX1" fmla="*/ 15232889 w 15232889"/>
              <a:gd name="connsiteY1" fmla="*/ 2669087 h 13715997"/>
              <a:gd name="connsiteX2" fmla="*/ 15232889 w 15232889"/>
              <a:gd name="connsiteY2" fmla="*/ 2687520 h 13715997"/>
              <a:gd name="connsiteX3" fmla="*/ 15019768 w 15232889"/>
              <a:gd name="connsiteY3" fmla="*/ 2899798 h 13715997"/>
              <a:gd name="connsiteX4" fmla="*/ 15232889 w 15232889"/>
              <a:gd name="connsiteY4" fmla="*/ 3112028 h 13715997"/>
              <a:gd name="connsiteX5" fmla="*/ 15232889 w 15232889"/>
              <a:gd name="connsiteY5" fmla="*/ 3137357 h 13715997"/>
              <a:gd name="connsiteX6" fmla="*/ 15019791 w 15232889"/>
              <a:gd name="connsiteY6" fmla="*/ 3349563 h 13715997"/>
              <a:gd name="connsiteX7" fmla="*/ 14793975 w 15232889"/>
              <a:gd name="connsiteY7" fmla="*/ 3124692 h 13715997"/>
              <a:gd name="connsiteX8" fmla="*/ 15019814 w 15232889"/>
              <a:gd name="connsiteY8" fmla="*/ 2899848 h 13715997"/>
              <a:gd name="connsiteX9" fmla="*/ 14797313 w 15232889"/>
              <a:gd name="connsiteY9" fmla="*/ 2678303 h 13715997"/>
              <a:gd name="connsiteX10" fmla="*/ 14571450 w 15232889"/>
              <a:gd name="connsiteY10" fmla="*/ 2453483 h 13715997"/>
              <a:gd name="connsiteX11" fmla="*/ 14797269 w 15232889"/>
              <a:gd name="connsiteY11" fmla="*/ 2678303 h 13715997"/>
              <a:gd name="connsiteX12" fmla="*/ 14571450 w 15232889"/>
              <a:gd name="connsiteY12" fmla="*/ 2903175 h 13715997"/>
              <a:gd name="connsiteX13" fmla="*/ 14345633 w 15232889"/>
              <a:gd name="connsiteY13" fmla="*/ 2678303 h 13715997"/>
              <a:gd name="connsiteX14" fmla="*/ 15019791 w 15232889"/>
              <a:gd name="connsiteY14" fmla="*/ 2007081 h 13715997"/>
              <a:gd name="connsiteX15" fmla="*/ 15232889 w 15232889"/>
              <a:gd name="connsiteY15" fmla="*/ 2219288 h 13715997"/>
              <a:gd name="connsiteX16" fmla="*/ 15232889 w 15232889"/>
              <a:gd name="connsiteY16" fmla="*/ 2244614 h 13715997"/>
              <a:gd name="connsiteX17" fmla="*/ 15019791 w 15232889"/>
              <a:gd name="connsiteY17" fmla="*/ 2456774 h 13715997"/>
              <a:gd name="connsiteX18" fmla="*/ 14793975 w 15232889"/>
              <a:gd name="connsiteY18" fmla="*/ 2231953 h 13715997"/>
              <a:gd name="connsiteX19" fmla="*/ 14123236 w 15232889"/>
              <a:gd name="connsiteY19" fmla="*/ 2007081 h 13715997"/>
              <a:gd name="connsiteX20" fmla="*/ 14349054 w 15232889"/>
              <a:gd name="connsiteY20" fmla="*/ 2231953 h 13715997"/>
              <a:gd name="connsiteX21" fmla="*/ 14123236 w 15232889"/>
              <a:gd name="connsiteY21" fmla="*/ 2456774 h 13715997"/>
              <a:gd name="connsiteX22" fmla="*/ 13897292 w 15232889"/>
              <a:gd name="connsiteY22" fmla="*/ 2231953 h 13715997"/>
              <a:gd name="connsiteX23" fmla="*/ 15019791 w 15232889"/>
              <a:gd name="connsiteY23" fmla="*/ 1564042 h 13715997"/>
              <a:gd name="connsiteX24" fmla="*/ 15232889 w 15232889"/>
              <a:gd name="connsiteY24" fmla="*/ 1776297 h 13715997"/>
              <a:gd name="connsiteX25" fmla="*/ 15232889 w 15232889"/>
              <a:gd name="connsiteY25" fmla="*/ 1794779 h 13715997"/>
              <a:gd name="connsiteX26" fmla="*/ 15019791 w 15232889"/>
              <a:gd name="connsiteY26" fmla="*/ 2007035 h 13715997"/>
              <a:gd name="connsiteX27" fmla="*/ 14797313 w 15232889"/>
              <a:gd name="connsiteY27" fmla="*/ 1785563 h 13715997"/>
              <a:gd name="connsiteX28" fmla="*/ 14571450 w 15232889"/>
              <a:gd name="connsiteY28" fmla="*/ 1560692 h 13715997"/>
              <a:gd name="connsiteX29" fmla="*/ 14797269 w 15232889"/>
              <a:gd name="connsiteY29" fmla="*/ 1785563 h 13715997"/>
              <a:gd name="connsiteX30" fmla="*/ 14571450 w 15232889"/>
              <a:gd name="connsiteY30" fmla="*/ 2010385 h 13715997"/>
              <a:gd name="connsiteX31" fmla="*/ 14345633 w 15232889"/>
              <a:gd name="connsiteY31" fmla="*/ 1785563 h 13715997"/>
              <a:gd name="connsiteX32" fmla="*/ 15019791 w 15232889"/>
              <a:gd name="connsiteY32" fmla="*/ 1114301 h 13715997"/>
              <a:gd name="connsiteX33" fmla="*/ 15232889 w 15232889"/>
              <a:gd name="connsiteY33" fmla="*/ 1326511 h 13715997"/>
              <a:gd name="connsiteX34" fmla="*/ 15232889 w 15232889"/>
              <a:gd name="connsiteY34" fmla="*/ 1351838 h 13715997"/>
              <a:gd name="connsiteX35" fmla="*/ 15019791 w 15232889"/>
              <a:gd name="connsiteY35" fmla="*/ 1563996 h 13715997"/>
              <a:gd name="connsiteX36" fmla="*/ 14793975 w 15232889"/>
              <a:gd name="connsiteY36" fmla="*/ 1339175 h 13715997"/>
              <a:gd name="connsiteX37" fmla="*/ 12552502 w 15232889"/>
              <a:gd name="connsiteY37" fmla="*/ 852532 h 13715997"/>
              <a:gd name="connsiteX38" fmla="*/ 12329977 w 15232889"/>
              <a:gd name="connsiteY38" fmla="*/ 1074052 h 13715997"/>
              <a:gd name="connsiteX39" fmla="*/ 12555830 w 15232889"/>
              <a:gd name="connsiteY39" fmla="*/ 1298949 h 13715997"/>
              <a:gd name="connsiteX40" fmla="*/ 12329977 w 15232889"/>
              <a:gd name="connsiteY40" fmla="*/ 1523844 h 13715997"/>
              <a:gd name="connsiteX41" fmla="*/ 12552502 w 15232889"/>
              <a:gd name="connsiteY41" fmla="*/ 1745360 h 13715997"/>
              <a:gd name="connsiteX42" fmla="*/ 12778341 w 15232889"/>
              <a:gd name="connsiteY42" fmla="*/ 1520466 h 13715997"/>
              <a:gd name="connsiteX43" fmla="*/ 13004181 w 15232889"/>
              <a:gd name="connsiteY43" fmla="*/ 1745360 h 13715997"/>
              <a:gd name="connsiteX44" fmla="*/ 13226577 w 15232889"/>
              <a:gd name="connsiteY44" fmla="*/ 1523844 h 13715997"/>
              <a:gd name="connsiteX45" fmla="*/ 13000865 w 15232889"/>
              <a:gd name="connsiteY45" fmla="*/ 1298949 h 13715997"/>
              <a:gd name="connsiteX46" fmla="*/ 13226577 w 15232889"/>
              <a:gd name="connsiteY46" fmla="*/ 1074052 h 13715997"/>
              <a:gd name="connsiteX47" fmla="*/ 13004181 w 15232889"/>
              <a:gd name="connsiteY47" fmla="*/ 852532 h 13715997"/>
              <a:gd name="connsiteX48" fmla="*/ 12778341 w 15232889"/>
              <a:gd name="connsiteY48" fmla="*/ 1077426 h 13715997"/>
              <a:gd name="connsiteX49" fmla="*/ 15019791 w 15232889"/>
              <a:gd name="connsiteY49" fmla="*/ 671306 h 13715997"/>
              <a:gd name="connsiteX50" fmla="*/ 15232889 w 15232889"/>
              <a:gd name="connsiteY50" fmla="*/ 883565 h 13715997"/>
              <a:gd name="connsiteX51" fmla="*/ 15232889 w 15232889"/>
              <a:gd name="connsiteY51" fmla="*/ 901997 h 13715997"/>
              <a:gd name="connsiteX52" fmla="*/ 15019791 w 15232889"/>
              <a:gd name="connsiteY52" fmla="*/ 1114255 h 13715997"/>
              <a:gd name="connsiteX53" fmla="*/ 14797314 w 15232889"/>
              <a:gd name="connsiteY53" fmla="*/ 892781 h 13715997"/>
              <a:gd name="connsiteX54" fmla="*/ 14571450 w 15232889"/>
              <a:gd name="connsiteY54" fmla="*/ 667911 h 13715997"/>
              <a:gd name="connsiteX55" fmla="*/ 14797268 w 15232889"/>
              <a:gd name="connsiteY55" fmla="*/ 892781 h 13715997"/>
              <a:gd name="connsiteX56" fmla="*/ 14571450 w 15232889"/>
              <a:gd name="connsiteY56" fmla="*/ 1117601 h 13715997"/>
              <a:gd name="connsiteX57" fmla="*/ 14345634 w 15232889"/>
              <a:gd name="connsiteY57" fmla="*/ 892781 h 13715997"/>
              <a:gd name="connsiteX58" fmla="*/ 14123236 w 15232889"/>
              <a:gd name="connsiteY58" fmla="*/ 221519 h 13715997"/>
              <a:gd name="connsiteX59" fmla="*/ 14349054 w 15232889"/>
              <a:gd name="connsiteY59" fmla="*/ 446389 h 13715997"/>
              <a:gd name="connsiteX60" fmla="*/ 14123236 w 15232889"/>
              <a:gd name="connsiteY60" fmla="*/ 671261 h 13715997"/>
              <a:gd name="connsiteX61" fmla="*/ 13897292 w 15232889"/>
              <a:gd name="connsiteY61" fmla="*/ 446390 h 13715997"/>
              <a:gd name="connsiteX62" fmla="*/ 15019791 w 15232889"/>
              <a:gd name="connsiteY62" fmla="*/ 221519 h 13715997"/>
              <a:gd name="connsiteX63" fmla="*/ 15232889 w 15232889"/>
              <a:gd name="connsiteY63" fmla="*/ 433724 h 13715997"/>
              <a:gd name="connsiteX64" fmla="*/ 15232889 w 15232889"/>
              <a:gd name="connsiteY64" fmla="*/ 459054 h 13715997"/>
              <a:gd name="connsiteX65" fmla="*/ 15019791 w 15232889"/>
              <a:gd name="connsiteY65" fmla="*/ 671260 h 13715997"/>
              <a:gd name="connsiteX66" fmla="*/ 14793975 w 15232889"/>
              <a:gd name="connsiteY66" fmla="*/ 446389 h 13715997"/>
              <a:gd name="connsiteX67" fmla="*/ 14797316 w 15232889"/>
              <a:gd name="connsiteY67" fmla="*/ 0 h 13715997"/>
              <a:gd name="connsiteX68" fmla="*/ 15232889 w 15232889"/>
              <a:gd name="connsiteY68" fmla="*/ 0 h 13715997"/>
              <a:gd name="connsiteX69" fmla="*/ 15232889 w 15232889"/>
              <a:gd name="connsiteY69" fmla="*/ 9214 h 13715997"/>
              <a:gd name="connsiteX70" fmla="*/ 15019791 w 15232889"/>
              <a:gd name="connsiteY70" fmla="*/ 221473 h 13715997"/>
              <a:gd name="connsiteX71" fmla="*/ 14345636 w 15232889"/>
              <a:gd name="connsiteY71" fmla="*/ 0 h 13715997"/>
              <a:gd name="connsiteX72" fmla="*/ 14797266 w 15232889"/>
              <a:gd name="connsiteY72" fmla="*/ 0 h 13715997"/>
              <a:gd name="connsiteX73" fmla="*/ 14571450 w 15232889"/>
              <a:gd name="connsiteY73" fmla="*/ 224868 h 13715997"/>
              <a:gd name="connsiteX74" fmla="*/ 13900759 w 15232889"/>
              <a:gd name="connsiteY74" fmla="*/ 0 h 13715997"/>
              <a:gd name="connsiteX75" fmla="*/ 14345586 w 15232889"/>
              <a:gd name="connsiteY75" fmla="*/ 0 h 13715997"/>
              <a:gd name="connsiteX76" fmla="*/ 14123236 w 15232889"/>
              <a:gd name="connsiteY76" fmla="*/ 221474 h 13715997"/>
              <a:gd name="connsiteX77" fmla="*/ 13449079 w 15232889"/>
              <a:gd name="connsiteY77" fmla="*/ 0 h 13715997"/>
              <a:gd name="connsiteX78" fmla="*/ 13900711 w 15232889"/>
              <a:gd name="connsiteY78" fmla="*/ 0 h 13715997"/>
              <a:gd name="connsiteX79" fmla="*/ 13674896 w 15232889"/>
              <a:gd name="connsiteY79" fmla="*/ 224869 h 13715997"/>
              <a:gd name="connsiteX80" fmla="*/ 0 w 15232889"/>
              <a:gd name="connsiteY80" fmla="*/ 0 h 13715997"/>
              <a:gd name="connsiteX81" fmla="*/ 13449031 w 15232889"/>
              <a:gd name="connsiteY81" fmla="*/ 0 h 13715997"/>
              <a:gd name="connsiteX82" fmla="*/ 13226532 w 15232889"/>
              <a:gd name="connsiteY82" fmla="*/ 221497 h 13715997"/>
              <a:gd name="connsiteX83" fmla="*/ 13452371 w 15232889"/>
              <a:gd name="connsiteY83" fmla="*/ 446390 h 13715997"/>
              <a:gd name="connsiteX84" fmla="*/ 13226532 w 15232889"/>
              <a:gd name="connsiteY84" fmla="*/ 671284 h 13715997"/>
              <a:gd name="connsiteX85" fmla="*/ 13449055 w 15232889"/>
              <a:gd name="connsiteY85" fmla="*/ 892805 h 13715997"/>
              <a:gd name="connsiteX86" fmla="*/ 13674896 w 15232889"/>
              <a:gd name="connsiteY86" fmla="*/ 667912 h 13715997"/>
              <a:gd name="connsiteX87" fmla="*/ 13900735 w 15232889"/>
              <a:gd name="connsiteY87" fmla="*/ 892805 h 13715997"/>
              <a:gd name="connsiteX88" fmla="*/ 14123236 w 15232889"/>
              <a:gd name="connsiteY88" fmla="*/ 671306 h 13715997"/>
              <a:gd name="connsiteX89" fmla="*/ 14345588 w 15232889"/>
              <a:gd name="connsiteY89" fmla="*/ 892781 h 13715997"/>
              <a:gd name="connsiteX90" fmla="*/ 14123213 w 15232889"/>
              <a:gd name="connsiteY90" fmla="*/ 1114278 h 13715997"/>
              <a:gd name="connsiteX91" fmla="*/ 14349054 w 15232889"/>
              <a:gd name="connsiteY91" fmla="*/ 1339175 h 13715997"/>
              <a:gd name="connsiteX92" fmla="*/ 14123213 w 15232889"/>
              <a:gd name="connsiteY92" fmla="*/ 1564019 h 13715997"/>
              <a:gd name="connsiteX93" fmla="*/ 14345589 w 15232889"/>
              <a:gd name="connsiteY93" fmla="*/ 1785563 h 13715997"/>
              <a:gd name="connsiteX94" fmla="*/ 14123236 w 15232889"/>
              <a:gd name="connsiteY94" fmla="*/ 2007035 h 13715997"/>
              <a:gd name="connsiteX95" fmla="*/ 13900735 w 15232889"/>
              <a:gd name="connsiteY95" fmla="*/ 1785542 h 13715997"/>
              <a:gd name="connsiteX96" fmla="*/ 13674896 w 15232889"/>
              <a:gd name="connsiteY96" fmla="*/ 2010386 h 13715997"/>
              <a:gd name="connsiteX97" fmla="*/ 13449055 w 15232889"/>
              <a:gd name="connsiteY97" fmla="*/ 1785542 h 13715997"/>
              <a:gd name="connsiteX98" fmla="*/ 13226532 w 15232889"/>
              <a:gd name="connsiteY98" fmla="*/ 2007059 h 13715997"/>
              <a:gd name="connsiteX99" fmla="*/ 13452371 w 15232889"/>
              <a:gd name="connsiteY99" fmla="*/ 2231953 h 13715997"/>
              <a:gd name="connsiteX100" fmla="*/ 13226532 w 15232889"/>
              <a:gd name="connsiteY100" fmla="*/ 2456797 h 13715997"/>
              <a:gd name="connsiteX101" fmla="*/ 13449055 w 15232889"/>
              <a:gd name="connsiteY101" fmla="*/ 2678326 h 13715997"/>
              <a:gd name="connsiteX102" fmla="*/ 13674896 w 15232889"/>
              <a:gd name="connsiteY102" fmla="*/ 2453431 h 13715997"/>
              <a:gd name="connsiteX103" fmla="*/ 13900735 w 15232889"/>
              <a:gd name="connsiteY103" fmla="*/ 2678326 h 13715997"/>
              <a:gd name="connsiteX104" fmla="*/ 14123236 w 15232889"/>
              <a:gd name="connsiteY104" fmla="*/ 2456820 h 13715997"/>
              <a:gd name="connsiteX105" fmla="*/ 14345589 w 15232889"/>
              <a:gd name="connsiteY105" fmla="*/ 2678303 h 13715997"/>
              <a:gd name="connsiteX106" fmla="*/ 14123213 w 15232889"/>
              <a:gd name="connsiteY106" fmla="*/ 2899848 h 13715997"/>
              <a:gd name="connsiteX107" fmla="*/ 14349054 w 15232889"/>
              <a:gd name="connsiteY107" fmla="*/ 3124692 h 13715997"/>
              <a:gd name="connsiteX108" fmla="*/ 14123213 w 15232889"/>
              <a:gd name="connsiteY108" fmla="*/ 3349586 h 13715997"/>
              <a:gd name="connsiteX109" fmla="*/ 14345611 w 15232889"/>
              <a:gd name="connsiteY109" fmla="*/ 3571103 h 13715997"/>
              <a:gd name="connsiteX110" fmla="*/ 14571450 w 15232889"/>
              <a:gd name="connsiteY110" fmla="*/ 3346208 h 13715997"/>
              <a:gd name="connsiteX111" fmla="*/ 14797291 w 15232889"/>
              <a:gd name="connsiteY111" fmla="*/ 3571103 h 13715997"/>
              <a:gd name="connsiteX112" fmla="*/ 15019791 w 15232889"/>
              <a:gd name="connsiteY112" fmla="*/ 3349610 h 13715997"/>
              <a:gd name="connsiteX113" fmla="*/ 15232889 w 15232889"/>
              <a:gd name="connsiteY113" fmla="*/ 3561866 h 13715997"/>
              <a:gd name="connsiteX114" fmla="*/ 15232889 w 15232889"/>
              <a:gd name="connsiteY114" fmla="*/ 3580294 h 13715997"/>
              <a:gd name="connsiteX115" fmla="*/ 15019768 w 15232889"/>
              <a:gd name="connsiteY115" fmla="*/ 3792573 h 13715997"/>
              <a:gd name="connsiteX116" fmla="*/ 15232889 w 15232889"/>
              <a:gd name="connsiteY116" fmla="*/ 4004802 h 13715997"/>
              <a:gd name="connsiteX117" fmla="*/ 15232889 w 15232889"/>
              <a:gd name="connsiteY117" fmla="*/ 4030132 h 13715997"/>
              <a:gd name="connsiteX118" fmla="*/ 15019768 w 15232889"/>
              <a:gd name="connsiteY118" fmla="*/ 4242361 h 13715997"/>
              <a:gd name="connsiteX119" fmla="*/ 15232889 w 15232889"/>
              <a:gd name="connsiteY119" fmla="*/ 4454651 h 13715997"/>
              <a:gd name="connsiteX120" fmla="*/ 15232889 w 15232889"/>
              <a:gd name="connsiteY120" fmla="*/ 4473083 h 13715997"/>
              <a:gd name="connsiteX121" fmla="*/ 15019768 w 15232889"/>
              <a:gd name="connsiteY121" fmla="*/ 4685362 h 13715997"/>
              <a:gd name="connsiteX122" fmla="*/ 15232889 w 15232889"/>
              <a:gd name="connsiteY122" fmla="*/ 4897591 h 13715997"/>
              <a:gd name="connsiteX123" fmla="*/ 15232889 w 15232889"/>
              <a:gd name="connsiteY123" fmla="*/ 4922921 h 13715997"/>
              <a:gd name="connsiteX124" fmla="*/ 15019768 w 15232889"/>
              <a:gd name="connsiteY124" fmla="*/ 5135149 h 13715997"/>
              <a:gd name="connsiteX125" fmla="*/ 15232889 w 15232889"/>
              <a:gd name="connsiteY125" fmla="*/ 5347429 h 13715997"/>
              <a:gd name="connsiteX126" fmla="*/ 15232889 w 15232889"/>
              <a:gd name="connsiteY126" fmla="*/ 13715997 h 13715997"/>
              <a:gd name="connsiteX127" fmla="*/ 0 w 15232889"/>
              <a:gd name="connsiteY127" fmla="*/ 13715997 h 1371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15232889" h="13715997">
                <a:moveTo>
                  <a:pt x="15019791" y="2456819"/>
                </a:moveTo>
                <a:lnTo>
                  <a:pt x="15232889" y="2669087"/>
                </a:lnTo>
                <a:lnTo>
                  <a:pt x="15232889" y="2687520"/>
                </a:lnTo>
                <a:lnTo>
                  <a:pt x="15019768" y="2899798"/>
                </a:lnTo>
                <a:lnTo>
                  <a:pt x="15232889" y="3112028"/>
                </a:lnTo>
                <a:lnTo>
                  <a:pt x="15232889" y="3137357"/>
                </a:lnTo>
                <a:lnTo>
                  <a:pt x="15019791" y="3349563"/>
                </a:lnTo>
                <a:lnTo>
                  <a:pt x="14793975" y="3124692"/>
                </a:lnTo>
                <a:lnTo>
                  <a:pt x="15019814" y="2899848"/>
                </a:lnTo>
                <a:lnTo>
                  <a:pt x="14797313" y="2678303"/>
                </a:lnTo>
                <a:close/>
                <a:moveTo>
                  <a:pt x="14571450" y="2453483"/>
                </a:moveTo>
                <a:lnTo>
                  <a:pt x="14797269" y="2678303"/>
                </a:lnTo>
                <a:lnTo>
                  <a:pt x="14571450" y="2903175"/>
                </a:lnTo>
                <a:lnTo>
                  <a:pt x="14345633" y="2678303"/>
                </a:lnTo>
                <a:close/>
                <a:moveTo>
                  <a:pt x="15019791" y="2007081"/>
                </a:moveTo>
                <a:lnTo>
                  <a:pt x="15232889" y="2219288"/>
                </a:lnTo>
                <a:lnTo>
                  <a:pt x="15232889" y="2244614"/>
                </a:lnTo>
                <a:lnTo>
                  <a:pt x="15019791" y="2456774"/>
                </a:lnTo>
                <a:lnTo>
                  <a:pt x="14793975" y="2231953"/>
                </a:lnTo>
                <a:close/>
                <a:moveTo>
                  <a:pt x="14123236" y="2007081"/>
                </a:moveTo>
                <a:lnTo>
                  <a:pt x="14349054" y="2231953"/>
                </a:lnTo>
                <a:lnTo>
                  <a:pt x="14123236" y="2456774"/>
                </a:lnTo>
                <a:lnTo>
                  <a:pt x="13897292" y="2231953"/>
                </a:lnTo>
                <a:close/>
                <a:moveTo>
                  <a:pt x="15019791" y="1564042"/>
                </a:moveTo>
                <a:lnTo>
                  <a:pt x="15232889" y="1776297"/>
                </a:lnTo>
                <a:lnTo>
                  <a:pt x="15232889" y="1794779"/>
                </a:lnTo>
                <a:lnTo>
                  <a:pt x="15019791" y="2007035"/>
                </a:lnTo>
                <a:lnTo>
                  <a:pt x="14797313" y="1785563"/>
                </a:lnTo>
                <a:close/>
                <a:moveTo>
                  <a:pt x="14571450" y="1560692"/>
                </a:moveTo>
                <a:lnTo>
                  <a:pt x="14797269" y="1785563"/>
                </a:lnTo>
                <a:lnTo>
                  <a:pt x="14571450" y="2010385"/>
                </a:lnTo>
                <a:lnTo>
                  <a:pt x="14345633" y="1785563"/>
                </a:lnTo>
                <a:close/>
                <a:moveTo>
                  <a:pt x="15019791" y="1114301"/>
                </a:moveTo>
                <a:lnTo>
                  <a:pt x="15232889" y="1326511"/>
                </a:lnTo>
                <a:lnTo>
                  <a:pt x="15232889" y="1351838"/>
                </a:lnTo>
                <a:lnTo>
                  <a:pt x="15019791" y="1563996"/>
                </a:lnTo>
                <a:lnTo>
                  <a:pt x="14793975" y="1339175"/>
                </a:lnTo>
                <a:close/>
                <a:moveTo>
                  <a:pt x="12552502" y="852532"/>
                </a:moveTo>
                <a:lnTo>
                  <a:pt x="12329977" y="1074052"/>
                </a:lnTo>
                <a:lnTo>
                  <a:pt x="12555830" y="1298949"/>
                </a:lnTo>
                <a:lnTo>
                  <a:pt x="12329977" y="1523844"/>
                </a:lnTo>
                <a:lnTo>
                  <a:pt x="12552502" y="1745360"/>
                </a:lnTo>
                <a:lnTo>
                  <a:pt x="12778341" y="1520466"/>
                </a:lnTo>
                <a:lnTo>
                  <a:pt x="13004181" y="1745360"/>
                </a:lnTo>
                <a:lnTo>
                  <a:pt x="13226577" y="1523844"/>
                </a:lnTo>
                <a:lnTo>
                  <a:pt x="13000865" y="1298949"/>
                </a:lnTo>
                <a:lnTo>
                  <a:pt x="13226577" y="1074052"/>
                </a:lnTo>
                <a:lnTo>
                  <a:pt x="13004181" y="852532"/>
                </a:lnTo>
                <a:lnTo>
                  <a:pt x="12778341" y="1077426"/>
                </a:lnTo>
                <a:close/>
                <a:moveTo>
                  <a:pt x="15019791" y="671306"/>
                </a:moveTo>
                <a:lnTo>
                  <a:pt x="15232889" y="883565"/>
                </a:lnTo>
                <a:lnTo>
                  <a:pt x="15232889" y="901997"/>
                </a:lnTo>
                <a:lnTo>
                  <a:pt x="15019791" y="1114255"/>
                </a:lnTo>
                <a:lnTo>
                  <a:pt x="14797314" y="892781"/>
                </a:lnTo>
                <a:close/>
                <a:moveTo>
                  <a:pt x="14571450" y="667911"/>
                </a:moveTo>
                <a:lnTo>
                  <a:pt x="14797268" y="892781"/>
                </a:lnTo>
                <a:lnTo>
                  <a:pt x="14571450" y="1117601"/>
                </a:lnTo>
                <a:lnTo>
                  <a:pt x="14345634" y="892781"/>
                </a:lnTo>
                <a:close/>
                <a:moveTo>
                  <a:pt x="14123236" y="221519"/>
                </a:moveTo>
                <a:lnTo>
                  <a:pt x="14349054" y="446389"/>
                </a:lnTo>
                <a:lnTo>
                  <a:pt x="14123236" y="671261"/>
                </a:lnTo>
                <a:lnTo>
                  <a:pt x="13897292" y="446390"/>
                </a:lnTo>
                <a:close/>
                <a:moveTo>
                  <a:pt x="15019791" y="221519"/>
                </a:moveTo>
                <a:lnTo>
                  <a:pt x="15232889" y="433724"/>
                </a:lnTo>
                <a:lnTo>
                  <a:pt x="15232889" y="459054"/>
                </a:lnTo>
                <a:lnTo>
                  <a:pt x="15019791" y="671260"/>
                </a:lnTo>
                <a:lnTo>
                  <a:pt x="14793975" y="446389"/>
                </a:lnTo>
                <a:close/>
                <a:moveTo>
                  <a:pt x="14797316" y="0"/>
                </a:moveTo>
                <a:lnTo>
                  <a:pt x="15232889" y="0"/>
                </a:lnTo>
                <a:lnTo>
                  <a:pt x="15232889" y="9214"/>
                </a:lnTo>
                <a:lnTo>
                  <a:pt x="15019791" y="221473"/>
                </a:lnTo>
                <a:close/>
                <a:moveTo>
                  <a:pt x="14345636" y="0"/>
                </a:moveTo>
                <a:lnTo>
                  <a:pt x="14797266" y="0"/>
                </a:lnTo>
                <a:lnTo>
                  <a:pt x="14571450" y="224868"/>
                </a:lnTo>
                <a:close/>
                <a:moveTo>
                  <a:pt x="13900759" y="0"/>
                </a:moveTo>
                <a:lnTo>
                  <a:pt x="14345586" y="0"/>
                </a:lnTo>
                <a:lnTo>
                  <a:pt x="14123236" y="221474"/>
                </a:lnTo>
                <a:close/>
                <a:moveTo>
                  <a:pt x="13449079" y="0"/>
                </a:moveTo>
                <a:lnTo>
                  <a:pt x="13900711" y="0"/>
                </a:lnTo>
                <a:lnTo>
                  <a:pt x="13674896" y="224869"/>
                </a:lnTo>
                <a:close/>
                <a:moveTo>
                  <a:pt x="0" y="0"/>
                </a:moveTo>
                <a:lnTo>
                  <a:pt x="13449031" y="0"/>
                </a:lnTo>
                <a:lnTo>
                  <a:pt x="13226532" y="221497"/>
                </a:lnTo>
                <a:lnTo>
                  <a:pt x="13452371" y="446390"/>
                </a:lnTo>
                <a:lnTo>
                  <a:pt x="13226532" y="671284"/>
                </a:lnTo>
                <a:lnTo>
                  <a:pt x="13449055" y="892805"/>
                </a:lnTo>
                <a:lnTo>
                  <a:pt x="13674896" y="667912"/>
                </a:lnTo>
                <a:lnTo>
                  <a:pt x="13900735" y="892805"/>
                </a:lnTo>
                <a:lnTo>
                  <a:pt x="14123236" y="671306"/>
                </a:lnTo>
                <a:lnTo>
                  <a:pt x="14345588" y="892781"/>
                </a:lnTo>
                <a:lnTo>
                  <a:pt x="14123213" y="1114278"/>
                </a:lnTo>
                <a:lnTo>
                  <a:pt x="14349054" y="1339175"/>
                </a:lnTo>
                <a:lnTo>
                  <a:pt x="14123213" y="1564019"/>
                </a:lnTo>
                <a:lnTo>
                  <a:pt x="14345589" y="1785563"/>
                </a:lnTo>
                <a:lnTo>
                  <a:pt x="14123236" y="2007035"/>
                </a:lnTo>
                <a:lnTo>
                  <a:pt x="13900735" y="1785542"/>
                </a:lnTo>
                <a:lnTo>
                  <a:pt x="13674896" y="2010386"/>
                </a:lnTo>
                <a:lnTo>
                  <a:pt x="13449055" y="1785542"/>
                </a:lnTo>
                <a:lnTo>
                  <a:pt x="13226532" y="2007059"/>
                </a:lnTo>
                <a:lnTo>
                  <a:pt x="13452371" y="2231953"/>
                </a:lnTo>
                <a:lnTo>
                  <a:pt x="13226532" y="2456797"/>
                </a:lnTo>
                <a:lnTo>
                  <a:pt x="13449055" y="2678326"/>
                </a:lnTo>
                <a:lnTo>
                  <a:pt x="13674896" y="2453431"/>
                </a:lnTo>
                <a:lnTo>
                  <a:pt x="13900735" y="2678326"/>
                </a:lnTo>
                <a:lnTo>
                  <a:pt x="14123236" y="2456820"/>
                </a:lnTo>
                <a:lnTo>
                  <a:pt x="14345589" y="2678303"/>
                </a:lnTo>
                <a:lnTo>
                  <a:pt x="14123213" y="2899848"/>
                </a:lnTo>
                <a:lnTo>
                  <a:pt x="14349054" y="3124692"/>
                </a:lnTo>
                <a:lnTo>
                  <a:pt x="14123213" y="3349586"/>
                </a:lnTo>
                <a:lnTo>
                  <a:pt x="14345611" y="3571103"/>
                </a:lnTo>
                <a:lnTo>
                  <a:pt x="14571450" y="3346208"/>
                </a:lnTo>
                <a:lnTo>
                  <a:pt x="14797291" y="3571103"/>
                </a:lnTo>
                <a:lnTo>
                  <a:pt x="15019791" y="3349610"/>
                </a:lnTo>
                <a:lnTo>
                  <a:pt x="15232889" y="3561866"/>
                </a:lnTo>
                <a:lnTo>
                  <a:pt x="15232889" y="3580294"/>
                </a:lnTo>
                <a:lnTo>
                  <a:pt x="15019768" y="3792573"/>
                </a:lnTo>
                <a:lnTo>
                  <a:pt x="15232889" y="4004802"/>
                </a:lnTo>
                <a:lnTo>
                  <a:pt x="15232889" y="4030132"/>
                </a:lnTo>
                <a:lnTo>
                  <a:pt x="15019768" y="4242361"/>
                </a:lnTo>
                <a:lnTo>
                  <a:pt x="15232889" y="4454651"/>
                </a:lnTo>
                <a:lnTo>
                  <a:pt x="15232889" y="4473083"/>
                </a:lnTo>
                <a:lnTo>
                  <a:pt x="15019768" y="4685362"/>
                </a:lnTo>
                <a:lnTo>
                  <a:pt x="15232889" y="4897591"/>
                </a:lnTo>
                <a:lnTo>
                  <a:pt x="15232889" y="4922921"/>
                </a:lnTo>
                <a:lnTo>
                  <a:pt x="15019768" y="5135149"/>
                </a:lnTo>
                <a:lnTo>
                  <a:pt x="15232889" y="5347429"/>
                </a:lnTo>
                <a:lnTo>
                  <a:pt x="15232889" y="13715997"/>
                </a:lnTo>
                <a:lnTo>
                  <a:pt x="0" y="13715997"/>
                </a:lnTo>
                <a:close/>
              </a:path>
            </a:pathLst>
          </a:custGeom>
          <a:solidFill>
            <a:schemeClr val="bg1">
              <a:lumMod val="75000"/>
            </a:schemeClr>
          </a:solidFill>
        </p:spPr>
        <p:txBody>
          <a:bodyPr wrap="square" tIns="1636742">
            <a:noAutofit/>
          </a:bodyPr>
          <a:lstStyle>
            <a:lvl1pPr marL="430213" indent="-430213" algn="ctr" defTabSz="1828709" rtl="0" eaLnBrk="1" latinLnBrk="0" hangingPunct="1">
              <a:lnSpc>
                <a:spcPct val="100000"/>
              </a:lnSpc>
              <a:spcBef>
                <a:spcPts val="2000"/>
              </a:spcBef>
              <a:buFont typeface="Arial" panose="020B0604020202020204" pitchFamily="34" charset="0"/>
              <a:buNone/>
              <a:defRPr sz="3500"/>
            </a:lvl1pPr>
          </a:lstStyle>
          <a:p>
            <a:r>
              <a:rPr lang="nb-NO"/>
              <a:t>Klikk på ikonet for å legge til et bilde</a:t>
            </a:r>
          </a:p>
        </p:txBody>
      </p:sp>
      <p:sp>
        <p:nvSpPr>
          <p:cNvPr id="2" name="Tittel 1">
            <a:extLst>
              <a:ext uri="{FF2B5EF4-FFF2-40B4-BE49-F238E27FC236}">
                <a16:creationId xmlns:a16="http://schemas.microsoft.com/office/drawing/2014/main" id="{6A2C872F-BD66-2C4A-DACA-3DA87DC54F5B}"/>
              </a:ext>
            </a:extLst>
          </p:cNvPr>
          <p:cNvSpPr>
            <a:spLocks noGrp="1"/>
          </p:cNvSpPr>
          <p:nvPr>
            <p:ph type="ctrTitle"/>
          </p:nvPr>
        </p:nvSpPr>
        <p:spPr>
          <a:xfrm>
            <a:off x="16447469" y="7545252"/>
            <a:ext cx="6673107" cy="2523768"/>
          </a:xfrm>
        </p:spPr>
        <p:txBody>
          <a:bodyPr lIns="0" tIns="0" rIns="0" bIns="0" anchor="t">
            <a:noAutofit/>
          </a:bodyPr>
          <a:lstStyle>
            <a:lvl1pPr algn="l">
              <a:defRPr sz="8200">
                <a:solidFill>
                  <a:schemeClr val="dk1"/>
                </a:solidFill>
              </a:defRPr>
            </a:lvl1pPr>
          </a:lstStyle>
          <a:p>
            <a:r>
              <a:rPr lang="nb-NO"/>
              <a:t>Klikk for å redigere tittelstil</a:t>
            </a:r>
            <a:endParaRPr lang="nb-NO" dirty="0"/>
          </a:p>
        </p:txBody>
      </p:sp>
      <p:sp>
        <p:nvSpPr>
          <p:cNvPr id="3" name="Undertittel 2">
            <a:extLst>
              <a:ext uri="{FF2B5EF4-FFF2-40B4-BE49-F238E27FC236}">
                <a16:creationId xmlns:a16="http://schemas.microsoft.com/office/drawing/2014/main" id="{AB71FE50-D284-2BAC-D28C-7DA700E7AFFE}"/>
              </a:ext>
            </a:extLst>
          </p:cNvPr>
          <p:cNvSpPr>
            <a:spLocks noGrp="1"/>
          </p:cNvSpPr>
          <p:nvPr>
            <p:ph type="subTitle" idx="1" hasCustomPrompt="1"/>
          </p:nvPr>
        </p:nvSpPr>
        <p:spPr>
          <a:xfrm>
            <a:off x="16447469" y="10584303"/>
            <a:ext cx="6673107" cy="397801"/>
          </a:xfrm>
        </p:spPr>
        <p:txBody>
          <a:bodyPr wrap="square" lIns="0" tIns="0" rIns="0" bIns="0">
            <a:spAutoFit/>
          </a:bodyPr>
          <a:lstStyle>
            <a:lvl1pPr marL="0" indent="0" algn="l">
              <a:buNone/>
              <a:defRPr sz="2585">
                <a:solidFill>
                  <a:schemeClr val="dk1"/>
                </a:solidFill>
              </a:defRPr>
            </a:lvl1pPr>
            <a:lvl2pPr marL="914354" indent="0" algn="ctr">
              <a:buNone/>
              <a:defRPr sz="4000"/>
            </a:lvl2pPr>
            <a:lvl3pPr marL="1828709" indent="0" algn="ctr">
              <a:buNone/>
              <a:defRPr sz="3600"/>
            </a:lvl3pPr>
            <a:lvl4pPr marL="2743063" indent="0" algn="ctr">
              <a:buNone/>
              <a:defRPr sz="3200"/>
            </a:lvl4pPr>
            <a:lvl5pPr marL="3657417" indent="0" algn="ctr">
              <a:buNone/>
              <a:defRPr sz="3200"/>
            </a:lvl5pPr>
            <a:lvl6pPr marL="4571771" indent="0" algn="ctr">
              <a:buNone/>
              <a:defRPr sz="3200"/>
            </a:lvl6pPr>
            <a:lvl7pPr marL="5486126" indent="0" algn="ctr">
              <a:buNone/>
              <a:defRPr sz="3200"/>
            </a:lvl7pPr>
            <a:lvl8pPr marL="6400480" indent="0" algn="ctr">
              <a:buNone/>
              <a:defRPr sz="3200"/>
            </a:lvl8pPr>
            <a:lvl9pPr marL="7314834" indent="0" algn="ctr">
              <a:buNone/>
              <a:defRPr sz="3200"/>
            </a:lvl9pPr>
          </a:lstStyle>
          <a:p>
            <a:r>
              <a:rPr lang="nb-NO" dirty="0"/>
              <a:t>Sted og dato</a:t>
            </a:r>
          </a:p>
        </p:txBody>
      </p:sp>
      <p:sp>
        <p:nvSpPr>
          <p:cNvPr id="4" name="Plassholder for dato 3">
            <a:extLst>
              <a:ext uri="{FF2B5EF4-FFF2-40B4-BE49-F238E27FC236}">
                <a16:creationId xmlns:a16="http://schemas.microsoft.com/office/drawing/2014/main" id="{89A2D575-0F98-D24D-45C1-0156F1BA7BFE}"/>
              </a:ext>
            </a:extLst>
          </p:cNvPr>
          <p:cNvSpPr>
            <a:spLocks noGrp="1"/>
          </p:cNvSpPr>
          <p:nvPr>
            <p:ph type="dt" sz="half" idx="10"/>
          </p:nvPr>
        </p:nvSpPr>
        <p:spPr>
          <a:xfrm>
            <a:off x="120207" y="-184659"/>
            <a:ext cx="5486043" cy="15389"/>
          </a:xfrm>
        </p:spPr>
        <p:txBody>
          <a:bodyPr lIns="0" tIns="0" rIns="0" bIns="0"/>
          <a:lstStyle/>
          <a:p>
            <a:fld id="{B4ED260C-C368-40D0-89A7-7FB85EE953BD}" type="datetime1">
              <a:rPr lang="nb-NO" smtClean="0"/>
              <a:t>11.03.2024</a:t>
            </a:fld>
            <a:endParaRPr lang="nb-NO"/>
          </a:p>
        </p:txBody>
      </p:sp>
      <p:sp>
        <p:nvSpPr>
          <p:cNvPr id="5" name="Plassholder for bunntekst 4">
            <a:extLst>
              <a:ext uri="{FF2B5EF4-FFF2-40B4-BE49-F238E27FC236}">
                <a16:creationId xmlns:a16="http://schemas.microsoft.com/office/drawing/2014/main" id="{ED4DA215-A2C6-44EB-4C17-A1539CF730DB}"/>
              </a:ext>
            </a:extLst>
          </p:cNvPr>
          <p:cNvSpPr>
            <a:spLocks noGrp="1"/>
          </p:cNvSpPr>
          <p:nvPr>
            <p:ph type="ftr" sz="quarter" idx="11"/>
          </p:nvPr>
        </p:nvSpPr>
        <p:spPr>
          <a:xfrm>
            <a:off x="120208" y="-184659"/>
            <a:ext cx="5486043" cy="15389"/>
          </a:xfrm>
        </p:spPr>
        <p:txBody>
          <a:bodyPr lIns="0" tIns="0" rIns="0" bIns="0"/>
          <a:lstStyle>
            <a:lvl1pPr>
              <a:defRPr sz="100"/>
            </a:lvl1pPr>
          </a:lstStyle>
          <a:p>
            <a:endParaRPr lang="nb-NO"/>
          </a:p>
        </p:txBody>
      </p:sp>
      <p:sp>
        <p:nvSpPr>
          <p:cNvPr id="6" name="Plassholder for lysbildenummer 5">
            <a:extLst>
              <a:ext uri="{FF2B5EF4-FFF2-40B4-BE49-F238E27FC236}">
                <a16:creationId xmlns:a16="http://schemas.microsoft.com/office/drawing/2014/main" id="{099C85E4-B3CB-93B4-41C4-6C7ED62BD244}"/>
              </a:ext>
            </a:extLst>
          </p:cNvPr>
          <p:cNvSpPr>
            <a:spLocks noGrp="1"/>
          </p:cNvSpPr>
          <p:nvPr>
            <p:ph type="sldNum" sz="quarter" idx="12"/>
          </p:nvPr>
        </p:nvSpPr>
        <p:spPr>
          <a:xfrm>
            <a:off x="120207" y="-184659"/>
            <a:ext cx="5486043" cy="15389"/>
          </a:xfrm>
        </p:spPr>
        <p:txBody>
          <a:bodyPr lIns="0" tIns="0" rIns="0" bIns="0"/>
          <a:lstStyle>
            <a:lvl1pPr>
              <a:defRPr sz="100"/>
            </a:lvl1pPr>
          </a:lstStyle>
          <a:p>
            <a:fld id="{8F38CB8C-9F3F-4D9A-91AD-F1C485AF55CA}" type="slidenum">
              <a:rPr lang="nb-NO" smtClean="0"/>
              <a:pPr/>
              <a:t>‹#›</a:t>
            </a:fld>
            <a:endParaRPr lang="nb-NO"/>
          </a:p>
        </p:txBody>
      </p:sp>
      <p:pic>
        <p:nvPicPr>
          <p:cNvPr id="13" name="Grafikk 12" descr="Krødsherad kommune">
            <a:extLst>
              <a:ext uri="{FF2B5EF4-FFF2-40B4-BE49-F238E27FC236}">
                <a16:creationId xmlns:a16="http://schemas.microsoft.com/office/drawing/2014/main" id="{303B50C2-82B4-14CF-E54E-20578CD9989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9372976" y="1870794"/>
            <a:ext cx="3747600" cy="1410114"/>
          </a:xfrm>
          <a:prstGeom prst="rect">
            <a:avLst/>
          </a:prstGeom>
        </p:spPr>
      </p:pic>
      <p:sp>
        <p:nvSpPr>
          <p:cNvPr id="14" name="TekstSylinder 13">
            <a:extLst>
              <a:ext uri="{FF2B5EF4-FFF2-40B4-BE49-F238E27FC236}">
                <a16:creationId xmlns:a16="http://schemas.microsoft.com/office/drawing/2014/main" id="{56C92BAA-BDF3-CD5B-99A6-914280938CF3}"/>
              </a:ext>
            </a:extLst>
          </p:cNvPr>
          <p:cNvSpPr txBox="1"/>
          <p:nvPr userDrawn="1"/>
        </p:nvSpPr>
        <p:spPr>
          <a:xfrm>
            <a:off x="20565410" y="3716130"/>
            <a:ext cx="2759242" cy="307777"/>
          </a:xfrm>
          <a:prstGeom prst="rect">
            <a:avLst/>
          </a:prstGeom>
          <a:noFill/>
        </p:spPr>
        <p:txBody>
          <a:bodyPr wrap="square" lIns="0" tIns="0" rIns="0" bIns="0" rtlCol="0">
            <a:spAutoFit/>
          </a:bodyPr>
          <a:lstStyle/>
          <a:p>
            <a:r>
              <a:rPr lang="nb-NO" sz="2000" dirty="0">
                <a:latin typeface="Calibri Light" panose="020F0302020204030204" pitchFamily="34" charset="0"/>
                <a:ea typeface="Calibri Light" panose="020F0302020204030204" pitchFamily="34" charset="0"/>
                <a:cs typeface="Calibri Light" panose="020F0302020204030204" pitchFamily="34" charset="0"/>
              </a:rPr>
              <a:t>Vertskap i verdensklasse!</a:t>
            </a:r>
          </a:p>
        </p:txBody>
      </p:sp>
    </p:spTree>
    <p:extLst>
      <p:ext uri="{BB962C8B-B14F-4D97-AF65-F5344CB8AC3E}">
        <p14:creationId xmlns:p14="http://schemas.microsoft.com/office/powerpoint/2010/main" val="10082779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tellysbilde med bilde og mønster blå">
    <p:bg>
      <p:bgPr>
        <a:solidFill>
          <a:schemeClr val="accent4"/>
        </a:solidFill>
        <a:effectLst/>
      </p:bgPr>
    </p:bg>
    <p:spTree>
      <p:nvGrpSpPr>
        <p:cNvPr id="1" name=""/>
        <p:cNvGrpSpPr/>
        <p:nvPr/>
      </p:nvGrpSpPr>
      <p:grpSpPr>
        <a:xfrm>
          <a:off x="0" y="0"/>
          <a:ext cx="0" cy="0"/>
          <a:chOff x="0" y="0"/>
          <a:chExt cx="0" cy="0"/>
        </a:xfrm>
      </p:grpSpPr>
      <p:sp>
        <p:nvSpPr>
          <p:cNvPr id="52" name="Plassholder for bilde 51">
            <a:extLst>
              <a:ext uri="{FF2B5EF4-FFF2-40B4-BE49-F238E27FC236}">
                <a16:creationId xmlns:a16="http://schemas.microsoft.com/office/drawing/2014/main" id="{021A1D52-F665-356E-34E9-ABE753BE7F4F}"/>
              </a:ext>
            </a:extLst>
          </p:cNvPr>
          <p:cNvSpPr>
            <a:spLocks noGrp="1"/>
          </p:cNvSpPr>
          <p:nvPr>
            <p:ph type="pic" sz="quarter" idx="13"/>
          </p:nvPr>
        </p:nvSpPr>
        <p:spPr>
          <a:xfrm>
            <a:off x="4" y="4"/>
            <a:ext cx="15232889" cy="13715997"/>
          </a:xfrm>
          <a:custGeom>
            <a:avLst/>
            <a:gdLst>
              <a:gd name="connsiteX0" fmla="*/ 15019791 w 15232889"/>
              <a:gd name="connsiteY0" fmla="*/ 2456819 h 13715997"/>
              <a:gd name="connsiteX1" fmla="*/ 15232889 w 15232889"/>
              <a:gd name="connsiteY1" fmla="*/ 2669087 h 13715997"/>
              <a:gd name="connsiteX2" fmla="*/ 15232889 w 15232889"/>
              <a:gd name="connsiteY2" fmla="*/ 2687520 h 13715997"/>
              <a:gd name="connsiteX3" fmla="*/ 15019768 w 15232889"/>
              <a:gd name="connsiteY3" fmla="*/ 2899798 h 13715997"/>
              <a:gd name="connsiteX4" fmla="*/ 15232889 w 15232889"/>
              <a:gd name="connsiteY4" fmla="*/ 3112028 h 13715997"/>
              <a:gd name="connsiteX5" fmla="*/ 15232889 w 15232889"/>
              <a:gd name="connsiteY5" fmla="*/ 3137357 h 13715997"/>
              <a:gd name="connsiteX6" fmla="*/ 15019791 w 15232889"/>
              <a:gd name="connsiteY6" fmla="*/ 3349563 h 13715997"/>
              <a:gd name="connsiteX7" fmla="*/ 14793975 w 15232889"/>
              <a:gd name="connsiteY7" fmla="*/ 3124692 h 13715997"/>
              <a:gd name="connsiteX8" fmla="*/ 15019814 w 15232889"/>
              <a:gd name="connsiteY8" fmla="*/ 2899848 h 13715997"/>
              <a:gd name="connsiteX9" fmla="*/ 14797313 w 15232889"/>
              <a:gd name="connsiteY9" fmla="*/ 2678303 h 13715997"/>
              <a:gd name="connsiteX10" fmla="*/ 14571450 w 15232889"/>
              <a:gd name="connsiteY10" fmla="*/ 2453483 h 13715997"/>
              <a:gd name="connsiteX11" fmla="*/ 14797269 w 15232889"/>
              <a:gd name="connsiteY11" fmla="*/ 2678303 h 13715997"/>
              <a:gd name="connsiteX12" fmla="*/ 14571450 w 15232889"/>
              <a:gd name="connsiteY12" fmla="*/ 2903175 h 13715997"/>
              <a:gd name="connsiteX13" fmla="*/ 14345633 w 15232889"/>
              <a:gd name="connsiteY13" fmla="*/ 2678303 h 13715997"/>
              <a:gd name="connsiteX14" fmla="*/ 15019791 w 15232889"/>
              <a:gd name="connsiteY14" fmla="*/ 2007081 h 13715997"/>
              <a:gd name="connsiteX15" fmla="*/ 15232889 w 15232889"/>
              <a:gd name="connsiteY15" fmla="*/ 2219288 h 13715997"/>
              <a:gd name="connsiteX16" fmla="*/ 15232889 w 15232889"/>
              <a:gd name="connsiteY16" fmla="*/ 2244614 h 13715997"/>
              <a:gd name="connsiteX17" fmla="*/ 15019791 w 15232889"/>
              <a:gd name="connsiteY17" fmla="*/ 2456774 h 13715997"/>
              <a:gd name="connsiteX18" fmla="*/ 14793975 w 15232889"/>
              <a:gd name="connsiteY18" fmla="*/ 2231953 h 13715997"/>
              <a:gd name="connsiteX19" fmla="*/ 14123236 w 15232889"/>
              <a:gd name="connsiteY19" fmla="*/ 2007081 h 13715997"/>
              <a:gd name="connsiteX20" fmla="*/ 14349054 w 15232889"/>
              <a:gd name="connsiteY20" fmla="*/ 2231953 h 13715997"/>
              <a:gd name="connsiteX21" fmla="*/ 14123236 w 15232889"/>
              <a:gd name="connsiteY21" fmla="*/ 2456774 h 13715997"/>
              <a:gd name="connsiteX22" fmla="*/ 13897292 w 15232889"/>
              <a:gd name="connsiteY22" fmla="*/ 2231953 h 13715997"/>
              <a:gd name="connsiteX23" fmla="*/ 15019791 w 15232889"/>
              <a:gd name="connsiteY23" fmla="*/ 1564042 h 13715997"/>
              <a:gd name="connsiteX24" fmla="*/ 15232889 w 15232889"/>
              <a:gd name="connsiteY24" fmla="*/ 1776297 h 13715997"/>
              <a:gd name="connsiteX25" fmla="*/ 15232889 w 15232889"/>
              <a:gd name="connsiteY25" fmla="*/ 1794779 h 13715997"/>
              <a:gd name="connsiteX26" fmla="*/ 15019791 w 15232889"/>
              <a:gd name="connsiteY26" fmla="*/ 2007035 h 13715997"/>
              <a:gd name="connsiteX27" fmla="*/ 14797313 w 15232889"/>
              <a:gd name="connsiteY27" fmla="*/ 1785563 h 13715997"/>
              <a:gd name="connsiteX28" fmla="*/ 14571450 w 15232889"/>
              <a:gd name="connsiteY28" fmla="*/ 1560692 h 13715997"/>
              <a:gd name="connsiteX29" fmla="*/ 14797269 w 15232889"/>
              <a:gd name="connsiteY29" fmla="*/ 1785563 h 13715997"/>
              <a:gd name="connsiteX30" fmla="*/ 14571450 w 15232889"/>
              <a:gd name="connsiteY30" fmla="*/ 2010385 h 13715997"/>
              <a:gd name="connsiteX31" fmla="*/ 14345633 w 15232889"/>
              <a:gd name="connsiteY31" fmla="*/ 1785563 h 13715997"/>
              <a:gd name="connsiteX32" fmla="*/ 15019791 w 15232889"/>
              <a:gd name="connsiteY32" fmla="*/ 1114301 h 13715997"/>
              <a:gd name="connsiteX33" fmla="*/ 15232889 w 15232889"/>
              <a:gd name="connsiteY33" fmla="*/ 1326511 h 13715997"/>
              <a:gd name="connsiteX34" fmla="*/ 15232889 w 15232889"/>
              <a:gd name="connsiteY34" fmla="*/ 1351838 h 13715997"/>
              <a:gd name="connsiteX35" fmla="*/ 15019791 w 15232889"/>
              <a:gd name="connsiteY35" fmla="*/ 1563996 h 13715997"/>
              <a:gd name="connsiteX36" fmla="*/ 14793975 w 15232889"/>
              <a:gd name="connsiteY36" fmla="*/ 1339175 h 13715997"/>
              <a:gd name="connsiteX37" fmla="*/ 12552502 w 15232889"/>
              <a:gd name="connsiteY37" fmla="*/ 852532 h 13715997"/>
              <a:gd name="connsiteX38" fmla="*/ 12329977 w 15232889"/>
              <a:gd name="connsiteY38" fmla="*/ 1074052 h 13715997"/>
              <a:gd name="connsiteX39" fmla="*/ 12555830 w 15232889"/>
              <a:gd name="connsiteY39" fmla="*/ 1298949 h 13715997"/>
              <a:gd name="connsiteX40" fmla="*/ 12329977 w 15232889"/>
              <a:gd name="connsiteY40" fmla="*/ 1523844 h 13715997"/>
              <a:gd name="connsiteX41" fmla="*/ 12552502 w 15232889"/>
              <a:gd name="connsiteY41" fmla="*/ 1745360 h 13715997"/>
              <a:gd name="connsiteX42" fmla="*/ 12778341 w 15232889"/>
              <a:gd name="connsiteY42" fmla="*/ 1520466 h 13715997"/>
              <a:gd name="connsiteX43" fmla="*/ 13004181 w 15232889"/>
              <a:gd name="connsiteY43" fmla="*/ 1745360 h 13715997"/>
              <a:gd name="connsiteX44" fmla="*/ 13226577 w 15232889"/>
              <a:gd name="connsiteY44" fmla="*/ 1523844 h 13715997"/>
              <a:gd name="connsiteX45" fmla="*/ 13000865 w 15232889"/>
              <a:gd name="connsiteY45" fmla="*/ 1298949 h 13715997"/>
              <a:gd name="connsiteX46" fmla="*/ 13226577 w 15232889"/>
              <a:gd name="connsiteY46" fmla="*/ 1074052 h 13715997"/>
              <a:gd name="connsiteX47" fmla="*/ 13004181 w 15232889"/>
              <a:gd name="connsiteY47" fmla="*/ 852532 h 13715997"/>
              <a:gd name="connsiteX48" fmla="*/ 12778341 w 15232889"/>
              <a:gd name="connsiteY48" fmla="*/ 1077426 h 13715997"/>
              <a:gd name="connsiteX49" fmla="*/ 15019791 w 15232889"/>
              <a:gd name="connsiteY49" fmla="*/ 671306 h 13715997"/>
              <a:gd name="connsiteX50" fmla="*/ 15232889 w 15232889"/>
              <a:gd name="connsiteY50" fmla="*/ 883565 h 13715997"/>
              <a:gd name="connsiteX51" fmla="*/ 15232889 w 15232889"/>
              <a:gd name="connsiteY51" fmla="*/ 901997 h 13715997"/>
              <a:gd name="connsiteX52" fmla="*/ 15019791 w 15232889"/>
              <a:gd name="connsiteY52" fmla="*/ 1114255 h 13715997"/>
              <a:gd name="connsiteX53" fmla="*/ 14797314 w 15232889"/>
              <a:gd name="connsiteY53" fmla="*/ 892781 h 13715997"/>
              <a:gd name="connsiteX54" fmla="*/ 14571450 w 15232889"/>
              <a:gd name="connsiteY54" fmla="*/ 667911 h 13715997"/>
              <a:gd name="connsiteX55" fmla="*/ 14797268 w 15232889"/>
              <a:gd name="connsiteY55" fmla="*/ 892781 h 13715997"/>
              <a:gd name="connsiteX56" fmla="*/ 14571450 w 15232889"/>
              <a:gd name="connsiteY56" fmla="*/ 1117601 h 13715997"/>
              <a:gd name="connsiteX57" fmla="*/ 14345634 w 15232889"/>
              <a:gd name="connsiteY57" fmla="*/ 892781 h 13715997"/>
              <a:gd name="connsiteX58" fmla="*/ 14123236 w 15232889"/>
              <a:gd name="connsiteY58" fmla="*/ 221519 h 13715997"/>
              <a:gd name="connsiteX59" fmla="*/ 14349054 w 15232889"/>
              <a:gd name="connsiteY59" fmla="*/ 446389 h 13715997"/>
              <a:gd name="connsiteX60" fmla="*/ 14123236 w 15232889"/>
              <a:gd name="connsiteY60" fmla="*/ 671261 h 13715997"/>
              <a:gd name="connsiteX61" fmla="*/ 13897292 w 15232889"/>
              <a:gd name="connsiteY61" fmla="*/ 446390 h 13715997"/>
              <a:gd name="connsiteX62" fmla="*/ 15019791 w 15232889"/>
              <a:gd name="connsiteY62" fmla="*/ 221519 h 13715997"/>
              <a:gd name="connsiteX63" fmla="*/ 15232889 w 15232889"/>
              <a:gd name="connsiteY63" fmla="*/ 433724 h 13715997"/>
              <a:gd name="connsiteX64" fmla="*/ 15232889 w 15232889"/>
              <a:gd name="connsiteY64" fmla="*/ 459054 h 13715997"/>
              <a:gd name="connsiteX65" fmla="*/ 15019791 w 15232889"/>
              <a:gd name="connsiteY65" fmla="*/ 671260 h 13715997"/>
              <a:gd name="connsiteX66" fmla="*/ 14793975 w 15232889"/>
              <a:gd name="connsiteY66" fmla="*/ 446389 h 13715997"/>
              <a:gd name="connsiteX67" fmla="*/ 14797316 w 15232889"/>
              <a:gd name="connsiteY67" fmla="*/ 0 h 13715997"/>
              <a:gd name="connsiteX68" fmla="*/ 15232889 w 15232889"/>
              <a:gd name="connsiteY68" fmla="*/ 0 h 13715997"/>
              <a:gd name="connsiteX69" fmla="*/ 15232889 w 15232889"/>
              <a:gd name="connsiteY69" fmla="*/ 9214 h 13715997"/>
              <a:gd name="connsiteX70" fmla="*/ 15019791 w 15232889"/>
              <a:gd name="connsiteY70" fmla="*/ 221473 h 13715997"/>
              <a:gd name="connsiteX71" fmla="*/ 14345636 w 15232889"/>
              <a:gd name="connsiteY71" fmla="*/ 0 h 13715997"/>
              <a:gd name="connsiteX72" fmla="*/ 14797266 w 15232889"/>
              <a:gd name="connsiteY72" fmla="*/ 0 h 13715997"/>
              <a:gd name="connsiteX73" fmla="*/ 14571450 w 15232889"/>
              <a:gd name="connsiteY73" fmla="*/ 224868 h 13715997"/>
              <a:gd name="connsiteX74" fmla="*/ 13900759 w 15232889"/>
              <a:gd name="connsiteY74" fmla="*/ 0 h 13715997"/>
              <a:gd name="connsiteX75" fmla="*/ 14345586 w 15232889"/>
              <a:gd name="connsiteY75" fmla="*/ 0 h 13715997"/>
              <a:gd name="connsiteX76" fmla="*/ 14123236 w 15232889"/>
              <a:gd name="connsiteY76" fmla="*/ 221474 h 13715997"/>
              <a:gd name="connsiteX77" fmla="*/ 13449079 w 15232889"/>
              <a:gd name="connsiteY77" fmla="*/ 0 h 13715997"/>
              <a:gd name="connsiteX78" fmla="*/ 13900711 w 15232889"/>
              <a:gd name="connsiteY78" fmla="*/ 0 h 13715997"/>
              <a:gd name="connsiteX79" fmla="*/ 13674896 w 15232889"/>
              <a:gd name="connsiteY79" fmla="*/ 224869 h 13715997"/>
              <a:gd name="connsiteX80" fmla="*/ 0 w 15232889"/>
              <a:gd name="connsiteY80" fmla="*/ 0 h 13715997"/>
              <a:gd name="connsiteX81" fmla="*/ 13449031 w 15232889"/>
              <a:gd name="connsiteY81" fmla="*/ 0 h 13715997"/>
              <a:gd name="connsiteX82" fmla="*/ 13226532 w 15232889"/>
              <a:gd name="connsiteY82" fmla="*/ 221497 h 13715997"/>
              <a:gd name="connsiteX83" fmla="*/ 13452371 w 15232889"/>
              <a:gd name="connsiteY83" fmla="*/ 446390 h 13715997"/>
              <a:gd name="connsiteX84" fmla="*/ 13226532 w 15232889"/>
              <a:gd name="connsiteY84" fmla="*/ 671284 h 13715997"/>
              <a:gd name="connsiteX85" fmla="*/ 13449055 w 15232889"/>
              <a:gd name="connsiteY85" fmla="*/ 892805 h 13715997"/>
              <a:gd name="connsiteX86" fmla="*/ 13674896 w 15232889"/>
              <a:gd name="connsiteY86" fmla="*/ 667912 h 13715997"/>
              <a:gd name="connsiteX87" fmla="*/ 13900735 w 15232889"/>
              <a:gd name="connsiteY87" fmla="*/ 892805 h 13715997"/>
              <a:gd name="connsiteX88" fmla="*/ 14123236 w 15232889"/>
              <a:gd name="connsiteY88" fmla="*/ 671306 h 13715997"/>
              <a:gd name="connsiteX89" fmla="*/ 14345588 w 15232889"/>
              <a:gd name="connsiteY89" fmla="*/ 892781 h 13715997"/>
              <a:gd name="connsiteX90" fmla="*/ 14123213 w 15232889"/>
              <a:gd name="connsiteY90" fmla="*/ 1114278 h 13715997"/>
              <a:gd name="connsiteX91" fmla="*/ 14349054 w 15232889"/>
              <a:gd name="connsiteY91" fmla="*/ 1339175 h 13715997"/>
              <a:gd name="connsiteX92" fmla="*/ 14123213 w 15232889"/>
              <a:gd name="connsiteY92" fmla="*/ 1564019 h 13715997"/>
              <a:gd name="connsiteX93" fmla="*/ 14345589 w 15232889"/>
              <a:gd name="connsiteY93" fmla="*/ 1785563 h 13715997"/>
              <a:gd name="connsiteX94" fmla="*/ 14123236 w 15232889"/>
              <a:gd name="connsiteY94" fmla="*/ 2007035 h 13715997"/>
              <a:gd name="connsiteX95" fmla="*/ 13900735 w 15232889"/>
              <a:gd name="connsiteY95" fmla="*/ 1785542 h 13715997"/>
              <a:gd name="connsiteX96" fmla="*/ 13674896 w 15232889"/>
              <a:gd name="connsiteY96" fmla="*/ 2010386 h 13715997"/>
              <a:gd name="connsiteX97" fmla="*/ 13449055 w 15232889"/>
              <a:gd name="connsiteY97" fmla="*/ 1785542 h 13715997"/>
              <a:gd name="connsiteX98" fmla="*/ 13226532 w 15232889"/>
              <a:gd name="connsiteY98" fmla="*/ 2007059 h 13715997"/>
              <a:gd name="connsiteX99" fmla="*/ 13452371 w 15232889"/>
              <a:gd name="connsiteY99" fmla="*/ 2231953 h 13715997"/>
              <a:gd name="connsiteX100" fmla="*/ 13226532 w 15232889"/>
              <a:gd name="connsiteY100" fmla="*/ 2456797 h 13715997"/>
              <a:gd name="connsiteX101" fmla="*/ 13449055 w 15232889"/>
              <a:gd name="connsiteY101" fmla="*/ 2678326 h 13715997"/>
              <a:gd name="connsiteX102" fmla="*/ 13674896 w 15232889"/>
              <a:gd name="connsiteY102" fmla="*/ 2453431 h 13715997"/>
              <a:gd name="connsiteX103" fmla="*/ 13900735 w 15232889"/>
              <a:gd name="connsiteY103" fmla="*/ 2678326 h 13715997"/>
              <a:gd name="connsiteX104" fmla="*/ 14123236 w 15232889"/>
              <a:gd name="connsiteY104" fmla="*/ 2456820 h 13715997"/>
              <a:gd name="connsiteX105" fmla="*/ 14345589 w 15232889"/>
              <a:gd name="connsiteY105" fmla="*/ 2678303 h 13715997"/>
              <a:gd name="connsiteX106" fmla="*/ 14123213 w 15232889"/>
              <a:gd name="connsiteY106" fmla="*/ 2899848 h 13715997"/>
              <a:gd name="connsiteX107" fmla="*/ 14349054 w 15232889"/>
              <a:gd name="connsiteY107" fmla="*/ 3124692 h 13715997"/>
              <a:gd name="connsiteX108" fmla="*/ 14123213 w 15232889"/>
              <a:gd name="connsiteY108" fmla="*/ 3349586 h 13715997"/>
              <a:gd name="connsiteX109" fmla="*/ 14345611 w 15232889"/>
              <a:gd name="connsiteY109" fmla="*/ 3571103 h 13715997"/>
              <a:gd name="connsiteX110" fmla="*/ 14571450 w 15232889"/>
              <a:gd name="connsiteY110" fmla="*/ 3346208 h 13715997"/>
              <a:gd name="connsiteX111" fmla="*/ 14797291 w 15232889"/>
              <a:gd name="connsiteY111" fmla="*/ 3571103 h 13715997"/>
              <a:gd name="connsiteX112" fmla="*/ 15019791 w 15232889"/>
              <a:gd name="connsiteY112" fmla="*/ 3349610 h 13715997"/>
              <a:gd name="connsiteX113" fmla="*/ 15232889 w 15232889"/>
              <a:gd name="connsiteY113" fmla="*/ 3561866 h 13715997"/>
              <a:gd name="connsiteX114" fmla="*/ 15232889 w 15232889"/>
              <a:gd name="connsiteY114" fmla="*/ 3580294 h 13715997"/>
              <a:gd name="connsiteX115" fmla="*/ 15019768 w 15232889"/>
              <a:gd name="connsiteY115" fmla="*/ 3792573 h 13715997"/>
              <a:gd name="connsiteX116" fmla="*/ 15232889 w 15232889"/>
              <a:gd name="connsiteY116" fmla="*/ 4004802 h 13715997"/>
              <a:gd name="connsiteX117" fmla="*/ 15232889 w 15232889"/>
              <a:gd name="connsiteY117" fmla="*/ 4030132 h 13715997"/>
              <a:gd name="connsiteX118" fmla="*/ 15019768 w 15232889"/>
              <a:gd name="connsiteY118" fmla="*/ 4242361 h 13715997"/>
              <a:gd name="connsiteX119" fmla="*/ 15232889 w 15232889"/>
              <a:gd name="connsiteY119" fmla="*/ 4454651 h 13715997"/>
              <a:gd name="connsiteX120" fmla="*/ 15232889 w 15232889"/>
              <a:gd name="connsiteY120" fmla="*/ 4473083 h 13715997"/>
              <a:gd name="connsiteX121" fmla="*/ 15019768 w 15232889"/>
              <a:gd name="connsiteY121" fmla="*/ 4685362 h 13715997"/>
              <a:gd name="connsiteX122" fmla="*/ 15232889 w 15232889"/>
              <a:gd name="connsiteY122" fmla="*/ 4897591 h 13715997"/>
              <a:gd name="connsiteX123" fmla="*/ 15232889 w 15232889"/>
              <a:gd name="connsiteY123" fmla="*/ 4922921 h 13715997"/>
              <a:gd name="connsiteX124" fmla="*/ 15019768 w 15232889"/>
              <a:gd name="connsiteY124" fmla="*/ 5135149 h 13715997"/>
              <a:gd name="connsiteX125" fmla="*/ 15232889 w 15232889"/>
              <a:gd name="connsiteY125" fmla="*/ 5347429 h 13715997"/>
              <a:gd name="connsiteX126" fmla="*/ 15232889 w 15232889"/>
              <a:gd name="connsiteY126" fmla="*/ 13715997 h 13715997"/>
              <a:gd name="connsiteX127" fmla="*/ 0 w 15232889"/>
              <a:gd name="connsiteY127" fmla="*/ 13715997 h 1371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15232889" h="13715997">
                <a:moveTo>
                  <a:pt x="15019791" y="2456819"/>
                </a:moveTo>
                <a:lnTo>
                  <a:pt x="15232889" y="2669087"/>
                </a:lnTo>
                <a:lnTo>
                  <a:pt x="15232889" y="2687520"/>
                </a:lnTo>
                <a:lnTo>
                  <a:pt x="15019768" y="2899798"/>
                </a:lnTo>
                <a:lnTo>
                  <a:pt x="15232889" y="3112028"/>
                </a:lnTo>
                <a:lnTo>
                  <a:pt x="15232889" y="3137357"/>
                </a:lnTo>
                <a:lnTo>
                  <a:pt x="15019791" y="3349563"/>
                </a:lnTo>
                <a:lnTo>
                  <a:pt x="14793975" y="3124692"/>
                </a:lnTo>
                <a:lnTo>
                  <a:pt x="15019814" y="2899848"/>
                </a:lnTo>
                <a:lnTo>
                  <a:pt x="14797313" y="2678303"/>
                </a:lnTo>
                <a:close/>
                <a:moveTo>
                  <a:pt x="14571450" y="2453483"/>
                </a:moveTo>
                <a:lnTo>
                  <a:pt x="14797269" y="2678303"/>
                </a:lnTo>
                <a:lnTo>
                  <a:pt x="14571450" y="2903175"/>
                </a:lnTo>
                <a:lnTo>
                  <a:pt x="14345633" y="2678303"/>
                </a:lnTo>
                <a:close/>
                <a:moveTo>
                  <a:pt x="15019791" y="2007081"/>
                </a:moveTo>
                <a:lnTo>
                  <a:pt x="15232889" y="2219288"/>
                </a:lnTo>
                <a:lnTo>
                  <a:pt x="15232889" y="2244614"/>
                </a:lnTo>
                <a:lnTo>
                  <a:pt x="15019791" y="2456774"/>
                </a:lnTo>
                <a:lnTo>
                  <a:pt x="14793975" y="2231953"/>
                </a:lnTo>
                <a:close/>
                <a:moveTo>
                  <a:pt x="14123236" y="2007081"/>
                </a:moveTo>
                <a:lnTo>
                  <a:pt x="14349054" y="2231953"/>
                </a:lnTo>
                <a:lnTo>
                  <a:pt x="14123236" y="2456774"/>
                </a:lnTo>
                <a:lnTo>
                  <a:pt x="13897292" y="2231953"/>
                </a:lnTo>
                <a:close/>
                <a:moveTo>
                  <a:pt x="15019791" y="1564042"/>
                </a:moveTo>
                <a:lnTo>
                  <a:pt x="15232889" y="1776297"/>
                </a:lnTo>
                <a:lnTo>
                  <a:pt x="15232889" y="1794779"/>
                </a:lnTo>
                <a:lnTo>
                  <a:pt x="15019791" y="2007035"/>
                </a:lnTo>
                <a:lnTo>
                  <a:pt x="14797313" y="1785563"/>
                </a:lnTo>
                <a:close/>
                <a:moveTo>
                  <a:pt x="14571450" y="1560692"/>
                </a:moveTo>
                <a:lnTo>
                  <a:pt x="14797269" y="1785563"/>
                </a:lnTo>
                <a:lnTo>
                  <a:pt x="14571450" y="2010385"/>
                </a:lnTo>
                <a:lnTo>
                  <a:pt x="14345633" y="1785563"/>
                </a:lnTo>
                <a:close/>
                <a:moveTo>
                  <a:pt x="15019791" y="1114301"/>
                </a:moveTo>
                <a:lnTo>
                  <a:pt x="15232889" y="1326511"/>
                </a:lnTo>
                <a:lnTo>
                  <a:pt x="15232889" y="1351838"/>
                </a:lnTo>
                <a:lnTo>
                  <a:pt x="15019791" y="1563996"/>
                </a:lnTo>
                <a:lnTo>
                  <a:pt x="14793975" y="1339175"/>
                </a:lnTo>
                <a:close/>
                <a:moveTo>
                  <a:pt x="12552502" y="852532"/>
                </a:moveTo>
                <a:lnTo>
                  <a:pt x="12329977" y="1074052"/>
                </a:lnTo>
                <a:lnTo>
                  <a:pt x="12555830" y="1298949"/>
                </a:lnTo>
                <a:lnTo>
                  <a:pt x="12329977" y="1523844"/>
                </a:lnTo>
                <a:lnTo>
                  <a:pt x="12552502" y="1745360"/>
                </a:lnTo>
                <a:lnTo>
                  <a:pt x="12778341" y="1520466"/>
                </a:lnTo>
                <a:lnTo>
                  <a:pt x="13004181" y="1745360"/>
                </a:lnTo>
                <a:lnTo>
                  <a:pt x="13226577" y="1523844"/>
                </a:lnTo>
                <a:lnTo>
                  <a:pt x="13000865" y="1298949"/>
                </a:lnTo>
                <a:lnTo>
                  <a:pt x="13226577" y="1074052"/>
                </a:lnTo>
                <a:lnTo>
                  <a:pt x="13004181" y="852532"/>
                </a:lnTo>
                <a:lnTo>
                  <a:pt x="12778341" y="1077426"/>
                </a:lnTo>
                <a:close/>
                <a:moveTo>
                  <a:pt x="15019791" y="671306"/>
                </a:moveTo>
                <a:lnTo>
                  <a:pt x="15232889" y="883565"/>
                </a:lnTo>
                <a:lnTo>
                  <a:pt x="15232889" y="901997"/>
                </a:lnTo>
                <a:lnTo>
                  <a:pt x="15019791" y="1114255"/>
                </a:lnTo>
                <a:lnTo>
                  <a:pt x="14797314" y="892781"/>
                </a:lnTo>
                <a:close/>
                <a:moveTo>
                  <a:pt x="14571450" y="667911"/>
                </a:moveTo>
                <a:lnTo>
                  <a:pt x="14797268" y="892781"/>
                </a:lnTo>
                <a:lnTo>
                  <a:pt x="14571450" y="1117601"/>
                </a:lnTo>
                <a:lnTo>
                  <a:pt x="14345634" y="892781"/>
                </a:lnTo>
                <a:close/>
                <a:moveTo>
                  <a:pt x="14123236" y="221519"/>
                </a:moveTo>
                <a:lnTo>
                  <a:pt x="14349054" y="446389"/>
                </a:lnTo>
                <a:lnTo>
                  <a:pt x="14123236" y="671261"/>
                </a:lnTo>
                <a:lnTo>
                  <a:pt x="13897292" y="446390"/>
                </a:lnTo>
                <a:close/>
                <a:moveTo>
                  <a:pt x="15019791" y="221519"/>
                </a:moveTo>
                <a:lnTo>
                  <a:pt x="15232889" y="433724"/>
                </a:lnTo>
                <a:lnTo>
                  <a:pt x="15232889" y="459054"/>
                </a:lnTo>
                <a:lnTo>
                  <a:pt x="15019791" y="671260"/>
                </a:lnTo>
                <a:lnTo>
                  <a:pt x="14793975" y="446389"/>
                </a:lnTo>
                <a:close/>
                <a:moveTo>
                  <a:pt x="14797316" y="0"/>
                </a:moveTo>
                <a:lnTo>
                  <a:pt x="15232889" y="0"/>
                </a:lnTo>
                <a:lnTo>
                  <a:pt x="15232889" y="9214"/>
                </a:lnTo>
                <a:lnTo>
                  <a:pt x="15019791" y="221473"/>
                </a:lnTo>
                <a:close/>
                <a:moveTo>
                  <a:pt x="14345636" y="0"/>
                </a:moveTo>
                <a:lnTo>
                  <a:pt x="14797266" y="0"/>
                </a:lnTo>
                <a:lnTo>
                  <a:pt x="14571450" y="224868"/>
                </a:lnTo>
                <a:close/>
                <a:moveTo>
                  <a:pt x="13900759" y="0"/>
                </a:moveTo>
                <a:lnTo>
                  <a:pt x="14345586" y="0"/>
                </a:lnTo>
                <a:lnTo>
                  <a:pt x="14123236" y="221474"/>
                </a:lnTo>
                <a:close/>
                <a:moveTo>
                  <a:pt x="13449079" y="0"/>
                </a:moveTo>
                <a:lnTo>
                  <a:pt x="13900711" y="0"/>
                </a:lnTo>
                <a:lnTo>
                  <a:pt x="13674896" y="224869"/>
                </a:lnTo>
                <a:close/>
                <a:moveTo>
                  <a:pt x="0" y="0"/>
                </a:moveTo>
                <a:lnTo>
                  <a:pt x="13449031" y="0"/>
                </a:lnTo>
                <a:lnTo>
                  <a:pt x="13226532" y="221497"/>
                </a:lnTo>
                <a:lnTo>
                  <a:pt x="13452371" y="446390"/>
                </a:lnTo>
                <a:lnTo>
                  <a:pt x="13226532" y="671284"/>
                </a:lnTo>
                <a:lnTo>
                  <a:pt x="13449055" y="892805"/>
                </a:lnTo>
                <a:lnTo>
                  <a:pt x="13674896" y="667912"/>
                </a:lnTo>
                <a:lnTo>
                  <a:pt x="13900735" y="892805"/>
                </a:lnTo>
                <a:lnTo>
                  <a:pt x="14123236" y="671306"/>
                </a:lnTo>
                <a:lnTo>
                  <a:pt x="14345588" y="892781"/>
                </a:lnTo>
                <a:lnTo>
                  <a:pt x="14123213" y="1114278"/>
                </a:lnTo>
                <a:lnTo>
                  <a:pt x="14349054" y="1339175"/>
                </a:lnTo>
                <a:lnTo>
                  <a:pt x="14123213" y="1564019"/>
                </a:lnTo>
                <a:lnTo>
                  <a:pt x="14345589" y="1785563"/>
                </a:lnTo>
                <a:lnTo>
                  <a:pt x="14123236" y="2007035"/>
                </a:lnTo>
                <a:lnTo>
                  <a:pt x="13900735" y="1785542"/>
                </a:lnTo>
                <a:lnTo>
                  <a:pt x="13674896" y="2010386"/>
                </a:lnTo>
                <a:lnTo>
                  <a:pt x="13449055" y="1785542"/>
                </a:lnTo>
                <a:lnTo>
                  <a:pt x="13226532" y="2007059"/>
                </a:lnTo>
                <a:lnTo>
                  <a:pt x="13452371" y="2231953"/>
                </a:lnTo>
                <a:lnTo>
                  <a:pt x="13226532" y="2456797"/>
                </a:lnTo>
                <a:lnTo>
                  <a:pt x="13449055" y="2678326"/>
                </a:lnTo>
                <a:lnTo>
                  <a:pt x="13674896" y="2453431"/>
                </a:lnTo>
                <a:lnTo>
                  <a:pt x="13900735" y="2678326"/>
                </a:lnTo>
                <a:lnTo>
                  <a:pt x="14123236" y="2456820"/>
                </a:lnTo>
                <a:lnTo>
                  <a:pt x="14345589" y="2678303"/>
                </a:lnTo>
                <a:lnTo>
                  <a:pt x="14123213" y="2899848"/>
                </a:lnTo>
                <a:lnTo>
                  <a:pt x="14349054" y="3124692"/>
                </a:lnTo>
                <a:lnTo>
                  <a:pt x="14123213" y="3349586"/>
                </a:lnTo>
                <a:lnTo>
                  <a:pt x="14345611" y="3571103"/>
                </a:lnTo>
                <a:lnTo>
                  <a:pt x="14571450" y="3346208"/>
                </a:lnTo>
                <a:lnTo>
                  <a:pt x="14797291" y="3571103"/>
                </a:lnTo>
                <a:lnTo>
                  <a:pt x="15019791" y="3349610"/>
                </a:lnTo>
                <a:lnTo>
                  <a:pt x="15232889" y="3561866"/>
                </a:lnTo>
                <a:lnTo>
                  <a:pt x="15232889" y="3580294"/>
                </a:lnTo>
                <a:lnTo>
                  <a:pt x="15019768" y="3792573"/>
                </a:lnTo>
                <a:lnTo>
                  <a:pt x="15232889" y="4004802"/>
                </a:lnTo>
                <a:lnTo>
                  <a:pt x="15232889" y="4030132"/>
                </a:lnTo>
                <a:lnTo>
                  <a:pt x="15019768" y="4242361"/>
                </a:lnTo>
                <a:lnTo>
                  <a:pt x="15232889" y="4454651"/>
                </a:lnTo>
                <a:lnTo>
                  <a:pt x="15232889" y="4473083"/>
                </a:lnTo>
                <a:lnTo>
                  <a:pt x="15019768" y="4685362"/>
                </a:lnTo>
                <a:lnTo>
                  <a:pt x="15232889" y="4897591"/>
                </a:lnTo>
                <a:lnTo>
                  <a:pt x="15232889" y="4922921"/>
                </a:lnTo>
                <a:lnTo>
                  <a:pt x="15019768" y="5135149"/>
                </a:lnTo>
                <a:lnTo>
                  <a:pt x="15232889" y="5347429"/>
                </a:lnTo>
                <a:lnTo>
                  <a:pt x="15232889" y="13715997"/>
                </a:lnTo>
                <a:lnTo>
                  <a:pt x="0" y="13715997"/>
                </a:lnTo>
                <a:close/>
              </a:path>
            </a:pathLst>
          </a:custGeom>
          <a:solidFill>
            <a:schemeClr val="bg1">
              <a:lumMod val="75000"/>
            </a:schemeClr>
          </a:solidFill>
        </p:spPr>
        <p:txBody>
          <a:bodyPr wrap="square" tIns="1636742">
            <a:noAutofit/>
          </a:bodyPr>
          <a:lstStyle>
            <a:lvl1pPr marL="430213" indent="-430213" algn="ctr" defTabSz="1828709" rtl="0" eaLnBrk="1" latinLnBrk="0" hangingPunct="1">
              <a:lnSpc>
                <a:spcPct val="100000"/>
              </a:lnSpc>
              <a:spcBef>
                <a:spcPts val="2000"/>
              </a:spcBef>
              <a:buFont typeface="Arial" panose="020B0604020202020204" pitchFamily="34" charset="0"/>
              <a:buNone/>
              <a:defRPr sz="3500"/>
            </a:lvl1pPr>
          </a:lstStyle>
          <a:p>
            <a:r>
              <a:rPr lang="nb-NO"/>
              <a:t>Klikk på ikonet for å legge til et bilde</a:t>
            </a:r>
          </a:p>
        </p:txBody>
      </p:sp>
      <p:sp>
        <p:nvSpPr>
          <p:cNvPr id="4" name="Plassholder for dato 3">
            <a:extLst>
              <a:ext uri="{FF2B5EF4-FFF2-40B4-BE49-F238E27FC236}">
                <a16:creationId xmlns:a16="http://schemas.microsoft.com/office/drawing/2014/main" id="{89A2D575-0F98-D24D-45C1-0156F1BA7BFE}"/>
              </a:ext>
            </a:extLst>
          </p:cNvPr>
          <p:cNvSpPr>
            <a:spLocks noGrp="1"/>
          </p:cNvSpPr>
          <p:nvPr>
            <p:ph type="dt" sz="half" idx="10"/>
          </p:nvPr>
        </p:nvSpPr>
        <p:spPr>
          <a:xfrm>
            <a:off x="120207" y="-184659"/>
            <a:ext cx="5486043" cy="15389"/>
          </a:xfrm>
        </p:spPr>
        <p:txBody>
          <a:bodyPr lIns="0" tIns="0" rIns="0" bIns="0"/>
          <a:lstStyle/>
          <a:p>
            <a:fld id="{BF168DC3-FFF4-40AB-9883-FD49B016ADC9}" type="datetime1">
              <a:rPr lang="nb-NO" smtClean="0"/>
              <a:t>11.03.2024</a:t>
            </a:fld>
            <a:endParaRPr lang="nb-NO"/>
          </a:p>
        </p:txBody>
      </p:sp>
      <p:sp>
        <p:nvSpPr>
          <p:cNvPr id="5" name="Plassholder for bunntekst 4">
            <a:extLst>
              <a:ext uri="{FF2B5EF4-FFF2-40B4-BE49-F238E27FC236}">
                <a16:creationId xmlns:a16="http://schemas.microsoft.com/office/drawing/2014/main" id="{ED4DA215-A2C6-44EB-4C17-A1539CF730DB}"/>
              </a:ext>
            </a:extLst>
          </p:cNvPr>
          <p:cNvSpPr>
            <a:spLocks noGrp="1"/>
          </p:cNvSpPr>
          <p:nvPr>
            <p:ph type="ftr" sz="quarter" idx="11"/>
          </p:nvPr>
        </p:nvSpPr>
        <p:spPr>
          <a:xfrm>
            <a:off x="120208" y="-184659"/>
            <a:ext cx="5486043" cy="15389"/>
          </a:xfrm>
        </p:spPr>
        <p:txBody>
          <a:bodyPr lIns="0" tIns="0" rIns="0" bIns="0"/>
          <a:lstStyle>
            <a:lvl1pPr>
              <a:defRPr sz="100"/>
            </a:lvl1pPr>
          </a:lstStyle>
          <a:p>
            <a:endParaRPr lang="nb-NO"/>
          </a:p>
        </p:txBody>
      </p:sp>
      <p:sp>
        <p:nvSpPr>
          <p:cNvPr id="6" name="Plassholder for lysbildenummer 5">
            <a:extLst>
              <a:ext uri="{FF2B5EF4-FFF2-40B4-BE49-F238E27FC236}">
                <a16:creationId xmlns:a16="http://schemas.microsoft.com/office/drawing/2014/main" id="{099C85E4-B3CB-93B4-41C4-6C7ED62BD244}"/>
              </a:ext>
            </a:extLst>
          </p:cNvPr>
          <p:cNvSpPr>
            <a:spLocks noGrp="1"/>
          </p:cNvSpPr>
          <p:nvPr>
            <p:ph type="sldNum" sz="quarter" idx="12"/>
          </p:nvPr>
        </p:nvSpPr>
        <p:spPr>
          <a:xfrm>
            <a:off x="120207" y="-184659"/>
            <a:ext cx="5486043" cy="15389"/>
          </a:xfrm>
        </p:spPr>
        <p:txBody>
          <a:bodyPr lIns="0" tIns="0" rIns="0" bIns="0"/>
          <a:lstStyle>
            <a:lvl1pPr>
              <a:defRPr sz="100"/>
            </a:lvl1pPr>
          </a:lstStyle>
          <a:p>
            <a:fld id="{8F38CB8C-9F3F-4D9A-91AD-F1C485AF55CA}" type="slidenum">
              <a:rPr lang="nb-NO" smtClean="0"/>
              <a:pPr/>
              <a:t>‹#›</a:t>
            </a:fld>
            <a:endParaRPr lang="nb-NO"/>
          </a:p>
        </p:txBody>
      </p:sp>
      <p:sp>
        <p:nvSpPr>
          <p:cNvPr id="7" name="Tittel 1">
            <a:extLst>
              <a:ext uri="{FF2B5EF4-FFF2-40B4-BE49-F238E27FC236}">
                <a16:creationId xmlns:a16="http://schemas.microsoft.com/office/drawing/2014/main" id="{46E3E45B-6112-6864-EFE8-1CB7F511F626}"/>
              </a:ext>
            </a:extLst>
          </p:cNvPr>
          <p:cNvSpPr>
            <a:spLocks noGrp="1"/>
          </p:cNvSpPr>
          <p:nvPr>
            <p:ph type="ctrTitle"/>
          </p:nvPr>
        </p:nvSpPr>
        <p:spPr>
          <a:xfrm>
            <a:off x="16447469" y="7545252"/>
            <a:ext cx="6673107" cy="2523768"/>
          </a:xfrm>
        </p:spPr>
        <p:txBody>
          <a:bodyPr lIns="0" tIns="0" rIns="0" bIns="0" anchor="t">
            <a:noAutofit/>
          </a:bodyPr>
          <a:lstStyle>
            <a:lvl1pPr algn="l">
              <a:defRPr sz="8200">
                <a:solidFill>
                  <a:schemeClr val="lt1"/>
                </a:solidFill>
              </a:defRPr>
            </a:lvl1pPr>
          </a:lstStyle>
          <a:p>
            <a:r>
              <a:rPr lang="nb-NO"/>
              <a:t>Klikk for å redigere tittelstil</a:t>
            </a:r>
            <a:endParaRPr lang="nb-NO" dirty="0"/>
          </a:p>
        </p:txBody>
      </p:sp>
      <p:sp>
        <p:nvSpPr>
          <p:cNvPr id="8" name="Undertittel 2">
            <a:extLst>
              <a:ext uri="{FF2B5EF4-FFF2-40B4-BE49-F238E27FC236}">
                <a16:creationId xmlns:a16="http://schemas.microsoft.com/office/drawing/2014/main" id="{7B208CCB-6150-D914-8BD0-804DE169D4EB}"/>
              </a:ext>
            </a:extLst>
          </p:cNvPr>
          <p:cNvSpPr>
            <a:spLocks noGrp="1"/>
          </p:cNvSpPr>
          <p:nvPr>
            <p:ph type="subTitle" idx="1" hasCustomPrompt="1"/>
          </p:nvPr>
        </p:nvSpPr>
        <p:spPr>
          <a:xfrm>
            <a:off x="16447469" y="10584303"/>
            <a:ext cx="6673107" cy="397801"/>
          </a:xfrm>
        </p:spPr>
        <p:txBody>
          <a:bodyPr wrap="square" lIns="0" tIns="0" rIns="0" bIns="0">
            <a:spAutoFit/>
          </a:bodyPr>
          <a:lstStyle>
            <a:lvl1pPr marL="0" indent="0" algn="l">
              <a:buNone/>
              <a:defRPr sz="2585">
                <a:solidFill>
                  <a:schemeClr val="dk2"/>
                </a:solidFill>
              </a:defRPr>
            </a:lvl1pPr>
            <a:lvl2pPr marL="914354" indent="0" algn="ctr">
              <a:buNone/>
              <a:defRPr sz="4000"/>
            </a:lvl2pPr>
            <a:lvl3pPr marL="1828709" indent="0" algn="ctr">
              <a:buNone/>
              <a:defRPr sz="3600"/>
            </a:lvl3pPr>
            <a:lvl4pPr marL="2743063" indent="0" algn="ctr">
              <a:buNone/>
              <a:defRPr sz="3200"/>
            </a:lvl4pPr>
            <a:lvl5pPr marL="3657417" indent="0" algn="ctr">
              <a:buNone/>
              <a:defRPr sz="3200"/>
            </a:lvl5pPr>
            <a:lvl6pPr marL="4571771" indent="0" algn="ctr">
              <a:buNone/>
              <a:defRPr sz="3200"/>
            </a:lvl6pPr>
            <a:lvl7pPr marL="5486126" indent="0" algn="ctr">
              <a:buNone/>
              <a:defRPr sz="3200"/>
            </a:lvl7pPr>
            <a:lvl8pPr marL="6400480" indent="0" algn="ctr">
              <a:buNone/>
              <a:defRPr sz="3200"/>
            </a:lvl8pPr>
            <a:lvl9pPr marL="7314834" indent="0" algn="ctr">
              <a:buNone/>
              <a:defRPr sz="3200"/>
            </a:lvl9pPr>
          </a:lstStyle>
          <a:p>
            <a:r>
              <a:rPr lang="nb-NO" dirty="0"/>
              <a:t>Sted og dato</a:t>
            </a:r>
          </a:p>
        </p:txBody>
      </p:sp>
      <p:sp>
        <p:nvSpPr>
          <p:cNvPr id="9" name="TekstSylinder 8">
            <a:extLst>
              <a:ext uri="{FF2B5EF4-FFF2-40B4-BE49-F238E27FC236}">
                <a16:creationId xmlns:a16="http://schemas.microsoft.com/office/drawing/2014/main" id="{F7C401E3-14B8-2C36-EFA1-9DDCF7DFA8E7}"/>
              </a:ext>
            </a:extLst>
          </p:cNvPr>
          <p:cNvSpPr txBox="1"/>
          <p:nvPr userDrawn="1"/>
        </p:nvSpPr>
        <p:spPr>
          <a:xfrm>
            <a:off x="20565410" y="3716130"/>
            <a:ext cx="2759242" cy="307777"/>
          </a:xfrm>
          <a:prstGeom prst="rect">
            <a:avLst/>
          </a:prstGeom>
          <a:noFill/>
        </p:spPr>
        <p:txBody>
          <a:bodyPr wrap="square" lIns="0" tIns="0" rIns="0" bIns="0" rtlCol="0">
            <a:spAutoFit/>
          </a:bodyPr>
          <a:lstStyle/>
          <a:p>
            <a:r>
              <a:rPr lang="nb-NO" sz="2000" dirty="0">
                <a:solidFill>
                  <a:schemeClr val="dk2"/>
                </a:solidFill>
                <a:latin typeface="Calibri Light" panose="020F0302020204030204" pitchFamily="34" charset="0"/>
                <a:ea typeface="Calibri Light" panose="020F0302020204030204" pitchFamily="34" charset="0"/>
                <a:cs typeface="Calibri Light" panose="020F0302020204030204" pitchFamily="34" charset="0"/>
              </a:rPr>
              <a:t>Vertskap i verdensklasse!</a:t>
            </a:r>
          </a:p>
        </p:txBody>
      </p:sp>
      <p:pic>
        <p:nvPicPr>
          <p:cNvPr id="10" name="Grafikk 9" descr="Krødsherad kommune">
            <a:extLst>
              <a:ext uri="{FF2B5EF4-FFF2-40B4-BE49-F238E27FC236}">
                <a16:creationId xmlns:a16="http://schemas.microsoft.com/office/drawing/2014/main" id="{0782B327-8D67-21E3-BC6B-E8313186917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9372976" y="1870794"/>
            <a:ext cx="3738940" cy="1410114"/>
          </a:xfrm>
          <a:prstGeom prst="rect">
            <a:avLst/>
          </a:prstGeom>
        </p:spPr>
      </p:pic>
    </p:spTree>
    <p:extLst>
      <p:ext uri="{BB962C8B-B14F-4D97-AF65-F5344CB8AC3E}">
        <p14:creationId xmlns:p14="http://schemas.microsoft.com/office/powerpoint/2010/main" val="12495974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745BD71-F906-2C4C-363F-2A421507497F}"/>
              </a:ext>
            </a:extLst>
          </p:cNvPr>
          <p:cNvSpPr>
            <a:spLocks noGrp="1"/>
          </p:cNvSpPr>
          <p:nvPr>
            <p:ph type="title"/>
          </p:nvPr>
        </p:nvSpPr>
        <p:spPr>
          <a:xfrm>
            <a:off x="1767426" y="2600616"/>
            <a:ext cx="12447338" cy="923330"/>
          </a:xfrm>
        </p:spPr>
        <p:txBody>
          <a:bodyPr lIns="0" tIns="0" rIns="0" bIns="0"/>
          <a:lstStyle/>
          <a:p>
            <a:r>
              <a:rPr lang="nb-NO"/>
              <a:t>Klikk for å redigere tittelstil</a:t>
            </a:r>
          </a:p>
        </p:txBody>
      </p:sp>
      <p:sp>
        <p:nvSpPr>
          <p:cNvPr id="4" name="Plassholder for dato 3">
            <a:extLst>
              <a:ext uri="{FF2B5EF4-FFF2-40B4-BE49-F238E27FC236}">
                <a16:creationId xmlns:a16="http://schemas.microsoft.com/office/drawing/2014/main" id="{C5B36A67-92CA-61AA-3742-F7C90F218E17}"/>
              </a:ext>
            </a:extLst>
          </p:cNvPr>
          <p:cNvSpPr>
            <a:spLocks noGrp="1"/>
          </p:cNvSpPr>
          <p:nvPr>
            <p:ph type="dt" sz="half" idx="10"/>
          </p:nvPr>
        </p:nvSpPr>
        <p:spPr/>
        <p:txBody>
          <a:bodyPr lIns="0" tIns="0" rIns="0" bIns="0"/>
          <a:lstStyle/>
          <a:p>
            <a:fld id="{6CB5E49B-6020-4468-9F5D-E9F05CDD3460}" type="datetime1">
              <a:rPr lang="nb-NO" smtClean="0"/>
              <a:t>11.03.2024</a:t>
            </a:fld>
            <a:endParaRPr lang="nb-NO"/>
          </a:p>
        </p:txBody>
      </p:sp>
      <p:sp>
        <p:nvSpPr>
          <p:cNvPr id="5" name="Plassholder for bunntekst 4">
            <a:extLst>
              <a:ext uri="{FF2B5EF4-FFF2-40B4-BE49-F238E27FC236}">
                <a16:creationId xmlns:a16="http://schemas.microsoft.com/office/drawing/2014/main" id="{2D9D690D-3600-BA88-CA45-4160092DEEA5}"/>
              </a:ext>
            </a:extLst>
          </p:cNvPr>
          <p:cNvSpPr>
            <a:spLocks noGrp="1"/>
          </p:cNvSpPr>
          <p:nvPr>
            <p:ph type="ftr" sz="quarter" idx="11"/>
          </p:nvPr>
        </p:nvSpPr>
        <p:spPr/>
        <p:txBody>
          <a:bodyPr lIns="0" tIns="0" rIns="0" bIns="0"/>
          <a:lstStyle/>
          <a:p>
            <a:endParaRPr lang="nb-NO"/>
          </a:p>
        </p:txBody>
      </p:sp>
      <p:sp>
        <p:nvSpPr>
          <p:cNvPr id="6" name="Plassholder for lysbildenummer 5">
            <a:extLst>
              <a:ext uri="{FF2B5EF4-FFF2-40B4-BE49-F238E27FC236}">
                <a16:creationId xmlns:a16="http://schemas.microsoft.com/office/drawing/2014/main" id="{E9FBEC81-3A33-1A78-FF3C-A1E400BD8101}"/>
              </a:ext>
            </a:extLst>
          </p:cNvPr>
          <p:cNvSpPr>
            <a:spLocks noGrp="1"/>
          </p:cNvSpPr>
          <p:nvPr>
            <p:ph type="sldNum" sz="quarter" idx="12"/>
          </p:nvPr>
        </p:nvSpPr>
        <p:spPr/>
        <p:txBody>
          <a:bodyPr lIns="0" tIns="0" rIns="0" bIns="0"/>
          <a:lstStyle/>
          <a:p>
            <a:fld id="{8F38CB8C-9F3F-4D9A-91AD-F1C485AF55CA}" type="slidenum">
              <a:rPr lang="nb-NO" smtClean="0"/>
              <a:t>‹#›</a:t>
            </a:fld>
            <a:endParaRPr lang="nb-NO"/>
          </a:p>
        </p:txBody>
      </p:sp>
      <p:sp>
        <p:nvSpPr>
          <p:cNvPr id="7" name="Plassholder for tekst 6">
            <a:extLst>
              <a:ext uri="{FF2B5EF4-FFF2-40B4-BE49-F238E27FC236}">
                <a16:creationId xmlns:a16="http://schemas.microsoft.com/office/drawing/2014/main" id="{EE2326AB-EE4E-AB73-CB28-94F5C240F73C}"/>
              </a:ext>
            </a:extLst>
          </p:cNvPr>
          <p:cNvSpPr>
            <a:spLocks noGrp="1"/>
          </p:cNvSpPr>
          <p:nvPr>
            <p:ph type="body" sz="quarter" idx="13"/>
          </p:nvPr>
        </p:nvSpPr>
        <p:spPr>
          <a:xfrm>
            <a:off x="1767427" y="4170218"/>
            <a:ext cx="20497363" cy="6705600"/>
          </a:xfrm>
          <a:prstGeom prst="rect">
            <a:avLst/>
          </a:prstGeom>
        </p:spPr>
        <p:txBody>
          <a:bodyPr lIns="0" tIns="0" rIns="0" bIns="0" numCol="3" spcCol="1260000"/>
          <a:lstStyle>
            <a:lvl1pPr marL="430213" indent="-430213" algn="l">
              <a:lnSpc>
                <a:spcPct val="100000"/>
              </a:lnSpc>
              <a:spcBef>
                <a:spcPts val="2000"/>
              </a:spcBef>
              <a:spcAft>
                <a:spcPts val="0"/>
              </a:spcAft>
              <a:buClrTx/>
              <a:buFont typeface="Arial" panose="020B0604020202020204" pitchFamily="34" charset="0"/>
              <a:buChar char="•"/>
              <a:defRPr sz="3500" b="0" i="0" u="none" cap="none">
                <a:solidFill>
                  <a:srgbClr val="000000"/>
                </a:solidFill>
                <a:latin typeface="+mn-lt"/>
              </a:defRPr>
            </a:lvl1pPr>
            <a:lvl2pPr marL="860426" indent="-430213" algn="l">
              <a:lnSpc>
                <a:spcPct val="100000"/>
              </a:lnSpc>
              <a:spcBef>
                <a:spcPts val="1000"/>
              </a:spcBef>
              <a:spcAft>
                <a:spcPts val="0"/>
              </a:spcAft>
              <a:buClrTx/>
              <a:buFont typeface="Arial" panose="020B0604020202020204" pitchFamily="34" charset="0"/>
              <a:buChar char="•"/>
              <a:defRPr sz="3500" b="0" i="0" u="none" cap="none">
                <a:solidFill>
                  <a:srgbClr val="000000"/>
                </a:solidFill>
                <a:latin typeface="+mn-lt"/>
              </a:defRPr>
            </a:lvl2pPr>
            <a:lvl3pPr marL="1290639" indent="-430213" algn="l">
              <a:lnSpc>
                <a:spcPct val="100000"/>
              </a:lnSpc>
              <a:spcBef>
                <a:spcPts val="1000"/>
              </a:spcBef>
              <a:spcAft>
                <a:spcPts val="0"/>
              </a:spcAft>
              <a:buClrTx/>
              <a:buFont typeface="Arial" panose="020B0604020202020204" pitchFamily="34" charset="0"/>
              <a:buChar char="•"/>
              <a:defRPr sz="3500" b="0" i="0" u="none" cap="none">
                <a:solidFill>
                  <a:srgbClr val="000000"/>
                </a:solidFill>
                <a:latin typeface="+mn-lt"/>
              </a:defRPr>
            </a:lvl3pPr>
            <a:lvl4pPr marL="1720852" indent="-430213" algn="l">
              <a:lnSpc>
                <a:spcPct val="100000"/>
              </a:lnSpc>
              <a:spcBef>
                <a:spcPts val="1000"/>
              </a:spcBef>
              <a:spcAft>
                <a:spcPts val="0"/>
              </a:spcAft>
              <a:buClrTx/>
              <a:buFont typeface="Arial" panose="020B0604020202020204" pitchFamily="34" charset="0"/>
              <a:buChar char="•"/>
              <a:defRPr sz="3500" b="0" i="0" u="none" cap="none">
                <a:solidFill>
                  <a:srgbClr val="000000"/>
                </a:solidFill>
                <a:latin typeface="+mn-lt"/>
              </a:defRPr>
            </a:lvl4pPr>
            <a:lvl5pPr marL="2151065" indent="-430213" algn="l">
              <a:lnSpc>
                <a:spcPct val="100000"/>
              </a:lnSpc>
              <a:spcBef>
                <a:spcPts val="1000"/>
              </a:spcBef>
              <a:spcAft>
                <a:spcPts val="0"/>
              </a:spcAft>
              <a:buClrTx/>
              <a:buFont typeface="Arial" panose="020B0604020202020204" pitchFamily="34" charset="0"/>
              <a:buChar char="•"/>
              <a:defRPr sz="3500" b="0" i="0" u="none" cap="none">
                <a:solidFill>
                  <a:srgbClr val="000000"/>
                </a:solidFill>
                <a:latin typeface="+mn-lt"/>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pic>
        <p:nvPicPr>
          <p:cNvPr id="10" name="Grafikk 9" descr="Krødsherad kommune">
            <a:extLst>
              <a:ext uri="{FF2B5EF4-FFF2-40B4-BE49-F238E27FC236}">
                <a16:creationId xmlns:a16="http://schemas.microsoft.com/office/drawing/2014/main" id="{04BEFE64-AB71-D26B-897B-51A87F07347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9372976" y="1870794"/>
            <a:ext cx="3747600" cy="1410114"/>
          </a:xfrm>
          <a:prstGeom prst="rect">
            <a:avLst/>
          </a:prstGeom>
        </p:spPr>
      </p:pic>
    </p:spTree>
    <p:extLst>
      <p:ext uri="{BB962C8B-B14F-4D97-AF65-F5344CB8AC3E}">
        <p14:creationId xmlns:p14="http://schemas.microsoft.com/office/powerpoint/2010/main" val="41438771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eloverskrift">
    <p:spTree>
      <p:nvGrpSpPr>
        <p:cNvPr id="1" name=""/>
        <p:cNvGrpSpPr/>
        <p:nvPr/>
      </p:nvGrpSpPr>
      <p:grpSpPr>
        <a:xfrm>
          <a:off x="0" y="0"/>
          <a:ext cx="0" cy="0"/>
          <a:chOff x="0" y="0"/>
          <a:chExt cx="0" cy="0"/>
        </a:xfrm>
      </p:grpSpPr>
      <p:pic>
        <p:nvPicPr>
          <p:cNvPr id="8" name="Grafikk 7">
            <a:extLst>
              <a:ext uri="{FF2B5EF4-FFF2-40B4-BE49-F238E27FC236}">
                <a16:creationId xmlns:a16="http://schemas.microsoft.com/office/drawing/2014/main" id="{F1E4B8B9-01C3-D2CF-14A0-BBB85171A0C4}"/>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006" r="2414" b="1287"/>
          <a:stretch/>
        </p:blipFill>
        <p:spPr>
          <a:xfrm>
            <a:off x="-1" y="1832017"/>
            <a:ext cx="24382413" cy="11883983"/>
          </a:xfrm>
          <a:prstGeom prst="rect">
            <a:avLst/>
          </a:prstGeom>
        </p:spPr>
      </p:pic>
      <p:sp>
        <p:nvSpPr>
          <p:cNvPr id="2" name="Tittel 1">
            <a:extLst>
              <a:ext uri="{FF2B5EF4-FFF2-40B4-BE49-F238E27FC236}">
                <a16:creationId xmlns:a16="http://schemas.microsoft.com/office/drawing/2014/main" id="{42D96518-7CC2-4642-3765-A5FD33DB80C8}"/>
              </a:ext>
            </a:extLst>
          </p:cNvPr>
          <p:cNvSpPr>
            <a:spLocks noGrp="1"/>
          </p:cNvSpPr>
          <p:nvPr>
            <p:ph type="title"/>
          </p:nvPr>
        </p:nvSpPr>
        <p:spPr>
          <a:xfrm>
            <a:off x="1713600" y="6645548"/>
            <a:ext cx="14037771" cy="3739485"/>
          </a:xfrm>
        </p:spPr>
        <p:txBody>
          <a:bodyPr lIns="0" tIns="0" rIns="0" bIns="0" anchor="t">
            <a:noAutofit/>
          </a:bodyPr>
          <a:lstStyle>
            <a:lvl1pPr>
              <a:defRPr sz="8100">
                <a:solidFill>
                  <a:schemeClr val="lt1"/>
                </a:solidFill>
              </a:defRPr>
            </a:lvl1pPr>
          </a:lstStyle>
          <a:p>
            <a:r>
              <a:rPr lang="nb-NO"/>
              <a:t>Klikk for å redigere tittelstil</a:t>
            </a:r>
            <a:endParaRPr lang="nb-NO" dirty="0"/>
          </a:p>
        </p:txBody>
      </p:sp>
      <p:sp>
        <p:nvSpPr>
          <p:cNvPr id="4" name="Plassholder for dato 3">
            <a:extLst>
              <a:ext uri="{FF2B5EF4-FFF2-40B4-BE49-F238E27FC236}">
                <a16:creationId xmlns:a16="http://schemas.microsoft.com/office/drawing/2014/main" id="{B0ED1FCD-2FE8-4768-8E09-86CE38030FFC}"/>
              </a:ext>
            </a:extLst>
          </p:cNvPr>
          <p:cNvSpPr>
            <a:spLocks noGrp="1"/>
          </p:cNvSpPr>
          <p:nvPr>
            <p:ph type="dt" sz="half" idx="10"/>
          </p:nvPr>
        </p:nvSpPr>
        <p:spPr/>
        <p:txBody>
          <a:bodyPr lIns="0" tIns="0" rIns="0" bIns="0"/>
          <a:lstStyle/>
          <a:p>
            <a:fld id="{17D28C96-E5C7-45DE-9390-4E9A224189F5}" type="datetime1">
              <a:rPr lang="nb-NO" smtClean="0"/>
              <a:t>11.03.2024</a:t>
            </a:fld>
            <a:endParaRPr lang="nb-NO"/>
          </a:p>
        </p:txBody>
      </p:sp>
      <p:sp>
        <p:nvSpPr>
          <p:cNvPr id="5" name="Plassholder for bunntekst 4">
            <a:extLst>
              <a:ext uri="{FF2B5EF4-FFF2-40B4-BE49-F238E27FC236}">
                <a16:creationId xmlns:a16="http://schemas.microsoft.com/office/drawing/2014/main" id="{41E593FA-98FD-DE4A-5781-6C5AC27C4AA6}"/>
              </a:ext>
            </a:extLst>
          </p:cNvPr>
          <p:cNvSpPr>
            <a:spLocks noGrp="1"/>
          </p:cNvSpPr>
          <p:nvPr>
            <p:ph type="ftr" sz="quarter" idx="11"/>
          </p:nvPr>
        </p:nvSpPr>
        <p:spPr/>
        <p:txBody>
          <a:bodyPr lIns="0" tIns="0" rIns="0" bIns="0"/>
          <a:lstStyle>
            <a:lvl1pPr>
              <a:defRPr>
                <a:solidFill>
                  <a:schemeClr val="lt1"/>
                </a:solidFill>
              </a:defRPr>
            </a:lvl1pPr>
          </a:lstStyle>
          <a:p>
            <a:endParaRPr lang="nb-NO"/>
          </a:p>
        </p:txBody>
      </p:sp>
      <p:sp>
        <p:nvSpPr>
          <p:cNvPr id="6" name="Plassholder for lysbildenummer 5">
            <a:extLst>
              <a:ext uri="{FF2B5EF4-FFF2-40B4-BE49-F238E27FC236}">
                <a16:creationId xmlns:a16="http://schemas.microsoft.com/office/drawing/2014/main" id="{6993F745-E04C-71B4-E998-92CEA3B44569}"/>
              </a:ext>
            </a:extLst>
          </p:cNvPr>
          <p:cNvSpPr>
            <a:spLocks noGrp="1"/>
          </p:cNvSpPr>
          <p:nvPr>
            <p:ph type="sldNum" sz="quarter" idx="12"/>
          </p:nvPr>
        </p:nvSpPr>
        <p:spPr/>
        <p:txBody>
          <a:bodyPr lIns="0" tIns="0" rIns="0" bIns="0"/>
          <a:lstStyle>
            <a:lvl1pPr>
              <a:defRPr>
                <a:solidFill>
                  <a:schemeClr val="lt1"/>
                </a:solidFill>
              </a:defRPr>
            </a:lvl1pPr>
          </a:lstStyle>
          <a:p>
            <a:fld id="{8F38CB8C-9F3F-4D9A-91AD-F1C485AF55CA}" type="slidenum">
              <a:rPr lang="nb-NO" smtClean="0"/>
              <a:pPr/>
              <a:t>‹#›</a:t>
            </a:fld>
            <a:endParaRPr lang="nb-NO"/>
          </a:p>
        </p:txBody>
      </p:sp>
      <p:cxnSp>
        <p:nvCxnSpPr>
          <p:cNvPr id="9" name="Rett linje 8">
            <a:extLst>
              <a:ext uri="{FF2B5EF4-FFF2-40B4-BE49-F238E27FC236}">
                <a16:creationId xmlns:a16="http://schemas.microsoft.com/office/drawing/2014/main" id="{569E051B-6E50-C2E1-F6E7-23C78E7980A8}"/>
              </a:ext>
            </a:extLst>
          </p:cNvPr>
          <p:cNvCxnSpPr/>
          <p:nvPr userDrawn="1"/>
        </p:nvCxnSpPr>
        <p:spPr>
          <a:xfrm>
            <a:off x="1714714" y="12538639"/>
            <a:ext cx="20955600" cy="0"/>
          </a:xfrm>
          <a:prstGeom prst="line">
            <a:avLst/>
          </a:prstGeom>
          <a:ln w="3810">
            <a:solidFill>
              <a:schemeClr val="lt1"/>
            </a:solidFill>
          </a:ln>
        </p:spPr>
        <p:style>
          <a:lnRef idx="2">
            <a:schemeClr val="accent1"/>
          </a:lnRef>
          <a:fillRef idx="0">
            <a:schemeClr val="accent1"/>
          </a:fillRef>
          <a:effectRef idx="1">
            <a:schemeClr val="accent1"/>
          </a:effectRef>
          <a:fontRef idx="minor">
            <a:schemeClr val="tx1"/>
          </a:fontRef>
        </p:style>
      </p:cxnSp>
      <p:pic>
        <p:nvPicPr>
          <p:cNvPr id="10" name="Grafikk 9">
            <a:extLst>
              <a:ext uri="{FF2B5EF4-FFF2-40B4-BE49-F238E27FC236}">
                <a16:creationId xmlns:a16="http://schemas.microsoft.com/office/drawing/2014/main" id="{421035C7-1FA4-3D68-25C9-15696DDED37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212812" y="12714305"/>
            <a:ext cx="280029" cy="356400"/>
          </a:xfrm>
          <a:prstGeom prst="rect">
            <a:avLst/>
          </a:prstGeom>
        </p:spPr>
      </p:pic>
      <p:sp>
        <p:nvSpPr>
          <p:cNvPr id="11" name="TekstSylinder 10">
            <a:extLst>
              <a:ext uri="{FF2B5EF4-FFF2-40B4-BE49-F238E27FC236}">
                <a16:creationId xmlns:a16="http://schemas.microsoft.com/office/drawing/2014/main" id="{2BDF551D-4803-CCBD-AB1A-46D2431ACB47}"/>
              </a:ext>
            </a:extLst>
          </p:cNvPr>
          <p:cNvSpPr txBox="1"/>
          <p:nvPr userDrawn="1"/>
        </p:nvSpPr>
        <p:spPr>
          <a:xfrm>
            <a:off x="1714714" y="12732321"/>
            <a:ext cx="5998822" cy="230832"/>
          </a:xfrm>
          <a:prstGeom prst="rect">
            <a:avLst/>
          </a:prstGeom>
          <a:noFill/>
        </p:spPr>
        <p:txBody>
          <a:bodyPr wrap="square" lIns="0" tIns="0" rIns="0" bIns="0" rtlCol="0">
            <a:spAutoFit/>
          </a:bodyPr>
          <a:lstStyle/>
          <a:p>
            <a:r>
              <a:rPr lang="nb-NO" sz="1500" dirty="0">
                <a:solidFill>
                  <a:schemeClr val="lt1"/>
                </a:solidFill>
              </a:rPr>
              <a:t>Krødsherad kommune</a:t>
            </a:r>
          </a:p>
        </p:txBody>
      </p:sp>
    </p:spTree>
    <p:extLst>
      <p:ext uri="{BB962C8B-B14F-4D97-AF65-F5344CB8AC3E}">
        <p14:creationId xmlns:p14="http://schemas.microsoft.com/office/powerpoint/2010/main" val="37994057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D1BACF41-7220-2364-4B5D-65EE17B4F366}"/>
              </a:ext>
            </a:extLst>
          </p:cNvPr>
          <p:cNvSpPr>
            <a:spLocks noGrp="1"/>
          </p:cNvSpPr>
          <p:nvPr>
            <p:ph type="title"/>
          </p:nvPr>
        </p:nvSpPr>
        <p:spPr>
          <a:xfrm>
            <a:off x="1767426" y="2600616"/>
            <a:ext cx="20847562" cy="923330"/>
          </a:xfrm>
          <a:prstGeom prst="rect">
            <a:avLst/>
          </a:prstGeom>
        </p:spPr>
        <p:txBody>
          <a:bodyPr vert="horz" lIns="0" tIns="0" rIns="0" bIns="0" rtlCol="0" anchor="t">
            <a:noAutofit/>
          </a:bodyPr>
          <a:lstStyle/>
          <a:p>
            <a:r>
              <a:rPr lang="nb-NO" dirty="0"/>
              <a:t>Klikk for å redigere tittelstil</a:t>
            </a:r>
          </a:p>
        </p:txBody>
      </p:sp>
      <p:sp>
        <p:nvSpPr>
          <p:cNvPr id="3" name="Plassholder for tekst 2">
            <a:extLst>
              <a:ext uri="{FF2B5EF4-FFF2-40B4-BE49-F238E27FC236}">
                <a16:creationId xmlns:a16="http://schemas.microsoft.com/office/drawing/2014/main" id="{BB870CF1-CA21-EE2A-B37E-A5203A56AF50}"/>
              </a:ext>
            </a:extLst>
          </p:cNvPr>
          <p:cNvSpPr>
            <a:spLocks noGrp="1"/>
          </p:cNvSpPr>
          <p:nvPr>
            <p:ph type="body" idx="1"/>
          </p:nvPr>
        </p:nvSpPr>
        <p:spPr>
          <a:xfrm>
            <a:off x="1767426" y="4170218"/>
            <a:ext cx="20847562" cy="7564580"/>
          </a:xfrm>
          <a:prstGeom prst="rect">
            <a:avLst/>
          </a:prstGeom>
        </p:spPr>
        <p:txBody>
          <a:bodyPr vert="horz" lIns="0" tIns="0" rIns="0" bIns="0" rtlCol="0">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dato 3">
            <a:extLst>
              <a:ext uri="{FF2B5EF4-FFF2-40B4-BE49-F238E27FC236}">
                <a16:creationId xmlns:a16="http://schemas.microsoft.com/office/drawing/2014/main" id="{55BE544D-9D81-C8B2-3278-B84AF5C1F6A9}"/>
              </a:ext>
            </a:extLst>
          </p:cNvPr>
          <p:cNvSpPr>
            <a:spLocks noGrp="1"/>
          </p:cNvSpPr>
          <p:nvPr>
            <p:ph type="dt" sz="half" idx="2"/>
          </p:nvPr>
        </p:nvSpPr>
        <p:spPr>
          <a:xfrm>
            <a:off x="120207" y="-184659"/>
            <a:ext cx="5486043" cy="15389"/>
          </a:xfrm>
          <a:prstGeom prst="rect">
            <a:avLst/>
          </a:prstGeom>
        </p:spPr>
        <p:txBody>
          <a:bodyPr vert="horz" lIns="0" tIns="0" rIns="0" bIns="0" rtlCol="0" anchor="ctr">
            <a:spAutoFit/>
          </a:bodyPr>
          <a:lstStyle>
            <a:lvl1pPr algn="l">
              <a:defRPr sz="100">
                <a:solidFill>
                  <a:schemeClr val="tx1">
                    <a:tint val="82000"/>
                  </a:schemeClr>
                </a:solidFill>
              </a:defRPr>
            </a:lvl1pPr>
          </a:lstStyle>
          <a:p>
            <a:fld id="{BEC27EC5-3A9D-48DE-9168-BF8E3C89CA33}" type="datetime1">
              <a:rPr lang="nb-NO" smtClean="0"/>
              <a:t>11.03.2024</a:t>
            </a:fld>
            <a:endParaRPr lang="nb-NO"/>
          </a:p>
        </p:txBody>
      </p:sp>
      <p:sp>
        <p:nvSpPr>
          <p:cNvPr id="5" name="Plassholder for bunntekst 4">
            <a:extLst>
              <a:ext uri="{FF2B5EF4-FFF2-40B4-BE49-F238E27FC236}">
                <a16:creationId xmlns:a16="http://schemas.microsoft.com/office/drawing/2014/main" id="{9DAF4ED8-5972-F03E-0673-3298C36A3B0A}"/>
              </a:ext>
            </a:extLst>
          </p:cNvPr>
          <p:cNvSpPr>
            <a:spLocks noGrp="1"/>
          </p:cNvSpPr>
          <p:nvPr>
            <p:ph type="ftr" sz="quarter" idx="3"/>
          </p:nvPr>
        </p:nvSpPr>
        <p:spPr>
          <a:xfrm>
            <a:off x="3649804" y="12732321"/>
            <a:ext cx="8229064" cy="230832"/>
          </a:xfrm>
          <a:prstGeom prst="rect">
            <a:avLst/>
          </a:prstGeom>
        </p:spPr>
        <p:txBody>
          <a:bodyPr vert="horz" lIns="0" tIns="0" rIns="0" bIns="0" rtlCol="0" anchor="ctr">
            <a:spAutoFit/>
          </a:bodyPr>
          <a:lstStyle>
            <a:lvl1pPr algn="l">
              <a:defRPr sz="1500">
                <a:solidFill>
                  <a:schemeClr val="dk1"/>
                </a:solidFill>
                <a:latin typeface="Calibri Light" panose="020F0302020204030204" pitchFamily="34" charset="0"/>
                <a:ea typeface="Calibri Light" panose="020F0302020204030204" pitchFamily="34" charset="0"/>
                <a:cs typeface="Calibri Light" panose="020F0302020204030204" pitchFamily="34" charset="0"/>
              </a:defRPr>
            </a:lvl1pPr>
          </a:lstStyle>
          <a:p>
            <a:endParaRPr lang="nb-NO" dirty="0"/>
          </a:p>
        </p:txBody>
      </p:sp>
      <p:sp>
        <p:nvSpPr>
          <p:cNvPr id="6" name="Plassholder for lysbildenummer 5">
            <a:extLst>
              <a:ext uri="{FF2B5EF4-FFF2-40B4-BE49-F238E27FC236}">
                <a16:creationId xmlns:a16="http://schemas.microsoft.com/office/drawing/2014/main" id="{0AE52429-89CB-6D0E-145B-4ABA01FEA512}"/>
              </a:ext>
            </a:extLst>
          </p:cNvPr>
          <p:cNvSpPr>
            <a:spLocks noGrp="1"/>
          </p:cNvSpPr>
          <p:nvPr>
            <p:ph type="sldNum" sz="quarter" idx="4"/>
          </p:nvPr>
        </p:nvSpPr>
        <p:spPr>
          <a:xfrm>
            <a:off x="17220079" y="12698031"/>
            <a:ext cx="5486043" cy="307777"/>
          </a:xfrm>
          <a:prstGeom prst="rect">
            <a:avLst/>
          </a:prstGeom>
        </p:spPr>
        <p:txBody>
          <a:bodyPr vert="horz" lIns="0" tIns="0" rIns="0" bIns="0" rtlCol="0" anchor="ctr">
            <a:spAutoFit/>
          </a:bodyPr>
          <a:lstStyle>
            <a:lvl1pPr algn="r">
              <a:defRPr sz="2000">
                <a:solidFill>
                  <a:schemeClr val="dk1"/>
                </a:solidFill>
              </a:defRPr>
            </a:lvl1pPr>
          </a:lstStyle>
          <a:p>
            <a:fld id="{8F38CB8C-9F3F-4D9A-91AD-F1C485AF55CA}" type="slidenum">
              <a:rPr lang="nb-NO" smtClean="0"/>
              <a:pPr/>
              <a:t>‹#›</a:t>
            </a:fld>
            <a:endParaRPr lang="nb-NO" dirty="0"/>
          </a:p>
        </p:txBody>
      </p:sp>
      <p:cxnSp>
        <p:nvCxnSpPr>
          <p:cNvPr id="13" name="Rett linje 12">
            <a:extLst>
              <a:ext uri="{FF2B5EF4-FFF2-40B4-BE49-F238E27FC236}">
                <a16:creationId xmlns:a16="http://schemas.microsoft.com/office/drawing/2014/main" id="{D2AF0CEF-E1A6-CC11-0942-027553E87B56}"/>
              </a:ext>
            </a:extLst>
          </p:cNvPr>
          <p:cNvCxnSpPr/>
          <p:nvPr userDrawn="1"/>
        </p:nvCxnSpPr>
        <p:spPr>
          <a:xfrm>
            <a:off x="1714714" y="12538639"/>
            <a:ext cx="20955600" cy="0"/>
          </a:xfrm>
          <a:prstGeom prst="line">
            <a:avLst/>
          </a:prstGeom>
          <a:ln w="3810">
            <a:solidFill>
              <a:schemeClr val="tx1"/>
            </a:solidFill>
          </a:ln>
        </p:spPr>
        <p:style>
          <a:lnRef idx="2">
            <a:schemeClr val="accent1"/>
          </a:lnRef>
          <a:fillRef idx="0">
            <a:schemeClr val="accent1"/>
          </a:fillRef>
          <a:effectRef idx="1">
            <a:schemeClr val="accent1"/>
          </a:effectRef>
          <a:fontRef idx="minor">
            <a:schemeClr val="tx1"/>
          </a:fontRef>
        </p:style>
      </p:cxnSp>
      <p:pic>
        <p:nvPicPr>
          <p:cNvPr id="15" name="Grafikk 14">
            <a:extLst>
              <a:ext uri="{FF2B5EF4-FFF2-40B4-BE49-F238E27FC236}">
                <a16:creationId xmlns:a16="http://schemas.microsoft.com/office/drawing/2014/main" id="{739B7C8F-032F-1FA7-5DEC-EA2F1E749989}"/>
              </a:ext>
            </a:extLst>
          </p:cNvPr>
          <p:cNvPicPr>
            <a:picLocks noChangeAspect="1"/>
          </p:cNvPicPr>
          <p:nvPr userDrawn="1"/>
        </p:nvPicPr>
        <p:blipFill>
          <a:blip r:embed="rId26">
            <a:extLst>
              <a:ext uri="{96DAC541-7B7A-43D3-8B79-37D633B846F1}">
                <asvg:svgBlip xmlns:asvg="http://schemas.microsoft.com/office/drawing/2016/SVG/main" r:embed="rId27"/>
              </a:ext>
            </a:extLst>
          </a:blip>
          <a:stretch>
            <a:fillRect/>
          </a:stretch>
        </p:blipFill>
        <p:spPr>
          <a:xfrm>
            <a:off x="1212812" y="12714305"/>
            <a:ext cx="280029" cy="356400"/>
          </a:xfrm>
          <a:prstGeom prst="rect">
            <a:avLst/>
          </a:prstGeom>
        </p:spPr>
      </p:pic>
      <p:sp>
        <p:nvSpPr>
          <p:cNvPr id="16" name="TekstSylinder 15">
            <a:extLst>
              <a:ext uri="{FF2B5EF4-FFF2-40B4-BE49-F238E27FC236}">
                <a16:creationId xmlns:a16="http://schemas.microsoft.com/office/drawing/2014/main" id="{692CB22A-9A04-EF83-D8BE-DF2226E41A20}"/>
              </a:ext>
            </a:extLst>
          </p:cNvPr>
          <p:cNvSpPr txBox="1"/>
          <p:nvPr userDrawn="1"/>
        </p:nvSpPr>
        <p:spPr>
          <a:xfrm>
            <a:off x="1714714" y="12732321"/>
            <a:ext cx="5998822" cy="230832"/>
          </a:xfrm>
          <a:prstGeom prst="rect">
            <a:avLst/>
          </a:prstGeom>
          <a:noFill/>
        </p:spPr>
        <p:txBody>
          <a:bodyPr wrap="square" lIns="0" tIns="0" rIns="0" bIns="0" rtlCol="0">
            <a:spAutoFit/>
          </a:bodyPr>
          <a:lstStyle/>
          <a:p>
            <a:r>
              <a:rPr lang="nb-NO" sz="1500" dirty="0">
                <a:solidFill>
                  <a:schemeClr val="tx1"/>
                </a:solidFill>
              </a:rPr>
              <a:t>Krødsherad kommune </a:t>
            </a:r>
          </a:p>
        </p:txBody>
      </p:sp>
    </p:spTree>
    <p:extLst>
      <p:ext uri="{BB962C8B-B14F-4D97-AF65-F5344CB8AC3E}">
        <p14:creationId xmlns:p14="http://schemas.microsoft.com/office/powerpoint/2010/main" val="25728579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9" r:id="rId3"/>
    <p:sldLayoutId id="2147483660" r:id="rId4"/>
    <p:sldLayoutId id="2147483670" r:id="rId5"/>
    <p:sldLayoutId id="2147483661" r:id="rId6"/>
    <p:sldLayoutId id="2147483671" r:id="rId7"/>
    <p:sldLayoutId id="2147483662" r:id="rId8"/>
    <p:sldLayoutId id="2147483651" r:id="rId9"/>
    <p:sldLayoutId id="2147483663" r:id="rId10"/>
    <p:sldLayoutId id="2147483664" r:id="rId11"/>
    <p:sldLayoutId id="2147483672" r:id="rId12"/>
    <p:sldLayoutId id="2147483673" r:id="rId13"/>
    <p:sldLayoutId id="2147483665" r:id="rId14"/>
    <p:sldLayoutId id="2147483674" r:id="rId15"/>
    <p:sldLayoutId id="2147483675" r:id="rId16"/>
    <p:sldLayoutId id="2147483666" r:id="rId17"/>
    <p:sldLayoutId id="2147483676" r:id="rId18"/>
    <p:sldLayoutId id="2147483677" r:id="rId19"/>
    <p:sldLayoutId id="2147483652" r:id="rId20"/>
    <p:sldLayoutId id="2147483678" r:id="rId21"/>
    <p:sldLayoutId id="2147483679" r:id="rId22"/>
    <p:sldLayoutId id="2147483667" r:id="rId23"/>
    <p:sldLayoutId id="2147483668" r:id="rId24"/>
  </p:sldLayoutIdLst>
  <p:hf hdr="0" dt="0"/>
  <p:txStyles>
    <p:titleStyle>
      <a:lvl1pPr algn="l" defTabSz="1828709" rtl="0" eaLnBrk="1" latinLnBrk="0" hangingPunct="1">
        <a:lnSpc>
          <a:spcPct val="100000"/>
        </a:lnSpc>
        <a:spcBef>
          <a:spcPct val="0"/>
        </a:spcBef>
        <a:buNone/>
        <a:defRPr sz="6000" kern="1200">
          <a:solidFill>
            <a:schemeClr val="tx1"/>
          </a:solidFill>
          <a:latin typeface="+mj-lt"/>
          <a:ea typeface="+mj-ea"/>
          <a:cs typeface="+mj-cs"/>
        </a:defRPr>
      </a:lvl1pPr>
    </p:titleStyle>
    <p:bodyStyle>
      <a:lvl1pPr marL="430213" indent="-430213" algn="l" defTabSz="1828709" rtl="0" eaLnBrk="1" latinLnBrk="0" hangingPunct="1">
        <a:lnSpc>
          <a:spcPct val="100000"/>
        </a:lnSpc>
        <a:spcBef>
          <a:spcPts val="2000"/>
        </a:spcBef>
        <a:buFont typeface="Arial" panose="020B0604020202020204" pitchFamily="34" charset="0"/>
        <a:buChar char="•"/>
        <a:defRPr sz="3500" kern="1200">
          <a:solidFill>
            <a:schemeClr val="tx1"/>
          </a:solidFill>
          <a:latin typeface="+mn-lt"/>
          <a:ea typeface="+mn-ea"/>
          <a:cs typeface="+mn-cs"/>
        </a:defRPr>
      </a:lvl1pPr>
      <a:lvl2pPr marL="860426" indent="-430213" algn="l" defTabSz="1828709" rtl="0" eaLnBrk="1" latinLnBrk="0" hangingPunct="1">
        <a:lnSpc>
          <a:spcPct val="100000"/>
        </a:lnSpc>
        <a:spcBef>
          <a:spcPts val="1000"/>
        </a:spcBef>
        <a:buFont typeface="Arial" panose="020B0604020202020204" pitchFamily="34" charset="0"/>
        <a:buChar char="•"/>
        <a:defRPr sz="3500" kern="1200">
          <a:solidFill>
            <a:schemeClr val="tx1"/>
          </a:solidFill>
          <a:latin typeface="+mn-lt"/>
          <a:ea typeface="+mn-ea"/>
          <a:cs typeface="+mn-cs"/>
        </a:defRPr>
      </a:lvl2pPr>
      <a:lvl3pPr marL="1290639" indent="-430213" algn="l" defTabSz="1828709" rtl="0" eaLnBrk="1" latinLnBrk="0" hangingPunct="1">
        <a:lnSpc>
          <a:spcPct val="100000"/>
        </a:lnSpc>
        <a:spcBef>
          <a:spcPts val="1000"/>
        </a:spcBef>
        <a:buFont typeface="Arial" panose="020B0604020202020204" pitchFamily="34" charset="0"/>
        <a:buChar char="•"/>
        <a:defRPr sz="3500" kern="1200">
          <a:solidFill>
            <a:schemeClr val="tx1"/>
          </a:solidFill>
          <a:latin typeface="+mn-lt"/>
          <a:ea typeface="+mn-ea"/>
          <a:cs typeface="+mn-cs"/>
        </a:defRPr>
      </a:lvl3pPr>
      <a:lvl4pPr marL="1720852" indent="-430213" algn="l" defTabSz="1828709" rtl="0" eaLnBrk="1" latinLnBrk="0" hangingPunct="1">
        <a:lnSpc>
          <a:spcPct val="100000"/>
        </a:lnSpc>
        <a:spcBef>
          <a:spcPts val="1000"/>
        </a:spcBef>
        <a:buFont typeface="Arial" panose="020B0604020202020204" pitchFamily="34" charset="0"/>
        <a:buChar char="•"/>
        <a:defRPr sz="3500" kern="1200">
          <a:solidFill>
            <a:schemeClr val="tx1"/>
          </a:solidFill>
          <a:latin typeface="+mn-lt"/>
          <a:ea typeface="+mn-ea"/>
          <a:cs typeface="+mn-cs"/>
        </a:defRPr>
      </a:lvl4pPr>
      <a:lvl5pPr marL="2151065" indent="-430213" algn="l" defTabSz="1828709" rtl="0" eaLnBrk="1" latinLnBrk="0" hangingPunct="1">
        <a:lnSpc>
          <a:spcPct val="100000"/>
        </a:lnSpc>
        <a:spcBef>
          <a:spcPts val="1000"/>
        </a:spcBef>
        <a:buFont typeface="Arial" panose="020B0604020202020204" pitchFamily="34" charset="0"/>
        <a:buChar char="•"/>
        <a:defRPr sz="3500" kern="1200">
          <a:solidFill>
            <a:schemeClr val="tx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709" rtl="0" eaLnBrk="1" latinLnBrk="0" hangingPunct="1">
        <a:defRPr sz="3600" kern="1200">
          <a:solidFill>
            <a:schemeClr val="tx1"/>
          </a:solidFill>
          <a:latin typeface="+mn-lt"/>
          <a:ea typeface="+mn-ea"/>
          <a:cs typeface="+mn-cs"/>
        </a:defRPr>
      </a:lvl1pPr>
      <a:lvl2pPr marL="914354" algn="l" defTabSz="1828709" rtl="0" eaLnBrk="1" latinLnBrk="0" hangingPunct="1">
        <a:defRPr sz="3600" kern="1200">
          <a:solidFill>
            <a:schemeClr val="tx1"/>
          </a:solidFill>
          <a:latin typeface="+mn-lt"/>
          <a:ea typeface="+mn-ea"/>
          <a:cs typeface="+mn-cs"/>
        </a:defRPr>
      </a:lvl2pPr>
      <a:lvl3pPr marL="1828709" algn="l" defTabSz="1828709" rtl="0" eaLnBrk="1" latinLnBrk="0" hangingPunct="1">
        <a:defRPr sz="3600" kern="1200">
          <a:solidFill>
            <a:schemeClr val="tx1"/>
          </a:solidFill>
          <a:latin typeface="+mn-lt"/>
          <a:ea typeface="+mn-ea"/>
          <a:cs typeface="+mn-cs"/>
        </a:defRPr>
      </a:lvl3pPr>
      <a:lvl4pPr marL="2743063" algn="l" defTabSz="1828709" rtl="0" eaLnBrk="1" latinLnBrk="0" hangingPunct="1">
        <a:defRPr sz="3600" kern="1200">
          <a:solidFill>
            <a:schemeClr val="tx1"/>
          </a:solidFill>
          <a:latin typeface="+mn-lt"/>
          <a:ea typeface="+mn-ea"/>
          <a:cs typeface="+mn-cs"/>
        </a:defRPr>
      </a:lvl4pPr>
      <a:lvl5pPr marL="3657417" algn="l" defTabSz="1828709" rtl="0" eaLnBrk="1" latinLnBrk="0" hangingPunct="1">
        <a:defRPr sz="3600" kern="1200">
          <a:solidFill>
            <a:schemeClr val="tx1"/>
          </a:solidFill>
          <a:latin typeface="+mn-lt"/>
          <a:ea typeface="+mn-ea"/>
          <a:cs typeface="+mn-cs"/>
        </a:defRPr>
      </a:lvl5pPr>
      <a:lvl6pPr marL="4571771" algn="l" defTabSz="1828709" rtl="0" eaLnBrk="1" latinLnBrk="0" hangingPunct="1">
        <a:defRPr sz="3600" kern="1200">
          <a:solidFill>
            <a:schemeClr val="tx1"/>
          </a:solidFill>
          <a:latin typeface="+mn-lt"/>
          <a:ea typeface="+mn-ea"/>
          <a:cs typeface="+mn-cs"/>
        </a:defRPr>
      </a:lvl6pPr>
      <a:lvl7pPr marL="5486126" algn="l" defTabSz="1828709" rtl="0" eaLnBrk="1" latinLnBrk="0" hangingPunct="1">
        <a:defRPr sz="3600" kern="1200">
          <a:solidFill>
            <a:schemeClr val="tx1"/>
          </a:solidFill>
          <a:latin typeface="+mn-lt"/>
          <a:ea typeface="+mn-ea"/>
          <a:cs typeface="+mn-cs"/>
        </a:defRPr>
      </a:lvl7pPr>
      <a:lvl8pPr marL="6400480" algn="l" defTabSz="1828709" rtl="0" eaLnBrk="1" latinLnBrk="0" hangingPunct="1">
        <a:defRPr sz="3600" kern="1200">
          <a:solidFill>
            <a:schemeClr val="tx1"/>
          </a:solidFill>
          <a:latin typeface="+mn-lt"/>
          <a:ea typeface="+mn-ea"/>
          <a:cs typeface="+mn-cs"/>
        </a:defRPr>
      </a:lvl8pPr>
      <a:lvl9pPr marL="7314834" algn="l" defTabSz="1828709" rtl="0" eaLnBrk="1" latinLnBrk="0" hangingPunct="1">
        <a:defRPr sz="36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320" userDrawn="1">
          <p15:clr>
            <a:srgbClr val="F26B43"/>
          </p15:clr>
        </p15:guide>
        <p15:guide id="2" pos="767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782D825-CE43-37C5-C3FB-2A5D6C2EE109}"/>
              </a:ext>
            </a:extLst>
          </p:cNvPr>
          <p:cNvSpPr>
            <a:spLocks noGrp="1"/>
          </p:cNvSpPr>
          <p:nvPr>
            <p:ph type="ctrTitle"/>
          </p:nvPr>
        </p:nvSpPr>
        <p:spPr>
          <a:xfrm>
            <a:off x="3438826" y="5914948"/>
            <a:ext cx="17243239" cy="3443447"/>
          </a:xfrm>
        </p:spPr>
        <p:txBody>
          <a:bodyPr/>
          <a:lstStyle/>
          <a:p>
            <a:r>
              <a:rPr lang="nb-NO" dirty="0"/>
              <a:t>Folkehelseoversikt 2024-2028 </a:t>
            </a:r>
            <a:br>
              <a:rPr lang="nb-NO" dirty="0"/>
            </a:br>
            <a:r>
              <a:rPr lang="nb-NO" dirty="0"/>
              <a:t>Krødsherad kommune</a:t>
            </a:r>
          </a:p>
        </p:txBody>
      </p:sp>
      <p:sp>
        <p:nvSpPr>
          <p:cNvPr id="3" name="Undertittel 2">
            <a:extLst>
              <a:ext uri="{FF2B5EF4-FFF2-40B4-BE49-F238E27FC236}">
                <a16:creationId xmlns:a16="http://schemas.microsoft.com/office/drawing/2014/main" id="{B4570F7A-10F9-54D7-0577-A86DD4696F30}"/>
              </a:ext>
            </a:extLst>
          </p:cNvPr>
          <p:cNvSpPr>
            <a:spLocks noGrp="1"/>
          </p:cNvSpPr>
          <p:nvPr>
            <p:ph type="subTitle" idx="1"/>
          </p:nvPr>
        </p:nvSpPr>
        <p:spPr/>
        <p:txBody>
          <a:bodyPr/>
          <a:lstStyle/>
          <a:p>
            <a:r>
              <a:rPr lang="nb-NO" dirty="0"/>
              <a:t>Noresund 07.03.2024</a:t>
            </a:r>
          </a:p>
        </p:txBody>
      </p:sp>
      <p:sp>
        <p:nvSpPr>
          <p:cNvPr id="4" name="Plassholder for bunntekst 3">
            <a:extLst>
              <a:ext uri="{FF2B5EF4-FFF2-40B4-BE49-F238E27FC236}">
                <a16:creationId xmlns:a16="http://schemas.microsoft.com/office/drawing/2014/main" id="{9A87BE0C-2909-CBF5-A8F1-10909A31BB74}"/>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210AF734-5B62-D305-7B2B-89F59893C36B}"/>
              </a:ext>
            </a:extLst>
          </p:cNvPr>
          <p:cNvSpPr>
            <a:spLocks noGrp="1"/>
          </p:cNvSpPr>
          <p:nvPr>
            <p:ph type="sldNum" sz="quarter" idx="12"/>
          </p:nvPr>
        </p:nvSpPr>
        <p:spPr/>
        <p:txBody>
          <a:bodyPr/>
          <a:lstStyle/>
          <a:p>
            <a:fld id="{8F38CB8C-9F3F-4D9A-91AD-F1C485AF55CA}" type="slidenum">
              <a:rPr lang="nb-NO" smtClean="0"/>
              <a:pPr/>
              <a:t>1</a:t>
            </a:fld>
            <a:endParaRPr lang="nb-NO"/>
          </a:p>
        </p:txBody>
      </p:sp>
    </p:spTree>
    <p:extLst>
      <p:ext uri="{BB962C8B-B14F-4D97-AF65-F5344CB8AC3E}">
        <p14:creationId xmlns:p14="http://schemas.microsoft.com/office/powerpoint/2010/main" val="32164256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790E504-9D47-328B-B059-14D3C466F9BF}"/>
              </a:ext>
            </a:extLst>
          </p:cNvPr>
          <p:cNvSpPr>
            <a:spLocks noGrp="1"/>
          </p:cNvSpPr>
          <p:nvPr>
            <p:ph type="title"/>
          </p:nvPr>
        </p:nvSpPr>
        <p:spPr>
          <a:xfrm>
            <a:off x="1767426" y="752847"/>
            <a:ext cx="20847562" cy="1060179"/>
          </a:xfrm>
        </p:spPr>
        <p:txBody>
          <a:bodyPr/>
          <a:lstStyle/>
          <a:p>
            <a:pPr algn="ctr"/>
            <a:r>
              <a:rPr lang="nb-NO" dirty="0"/>
              <a:t>Helsetilstand og bruk av legemidler</a:t>
            </a:r>
          </a:p>
        </p:txBody>
      </p:sp>
      <p:sp>
        <p:nvSpPr>
          <p:cNvPr id="3" name="Plassholder for innhold 2">
            <a:extLst>
              <a:ext uri="{FF2B5EF4-FFF2-40B4-BE49-F238E27FC236}">
                <a16:creationId xmlns:a16="http://schemas.microsoft.com/office/drawing/2014/main" id="{7B7AB6D0-05D3-0BE4-4257-563251960810}"/>
              </a:ext>
            </a:extLst>
          </p:cNvPr>
          <p:cNvSpPr>
            <a:spLocks noGrp="1"/>
          </p:cNvSpPr>
          <p:nvPr>
            <p:ph idx="1"/>
          </p:nvPr>
        </p:nvSpPr>
        <p:spPr>
          <a:xfrm>
            <a:off x="1767426" y="2076257"/>
            <a:ext cx="20847562" cy="10392833"/>
          </a:xfrm>
        </p:spPr>
        <p:txBody>
          <a:bodyPr>
            <a:normAutofit/>
          </a:bodyPr>
          <a:lstStyle/>
          <a:p>
            <a:r>
              <a:rPr lang="nb-NO" dirty="0"/>
              <a:t>Fra 2018-2021 var det noe oppgang for dødsfall og sykehusinnleggelser </a:t>
            </a:r>
            <a:r>
              <a:rPr lang="nb-NO" dirty="0" err="1"/>
              <a:t>pga</a:t>
            </a:r>
            <a:r>
              <a:rPr lang="nb-NO" dirty="0"/>
              <a:t> hjerte- og karsykdommer. Gått noe nedover de siste årene.</a:t>
            </a:r>
          </a:p>
          <a:p>
            <a:endParaRPr lang="nb-NO" dirty="0"/>
          </a:p>
          <a:p>
            <a:r>
              <a:rPr lang="nb-NO" dirty="0"/>
              <a:t>Krødsherad ligger over landssnittet på muskel- og skjelettplager, samt folk som er plaget av psykiske symptomer og lidelser, spesielt i aldersgruppen 15-24 år.</a:t>
            </a:r>
          </a:p>
          <a:p>
            <a:endParaRPr lang="nb-NO" dirty="0"/>
          </a:p>
          <a:p>
            <a:r>
              <a:rPr lang="nb-NO" dirty="0"/>
              <a:t>I 2020 hadde 2,17 % i Krødsherad demens. Prognoser tilsier at innen 2050 vil det være 4,84 %.</a:t>
            </a:r>
          </a:p>
          <a:p>
            <a:endParaRPr lang="nb-NO" dirty="0"/>
          </a:p>
          <a:p>
            <a:r>
              <a:rPr lang="nb-NO" dirty="0"/>
              <a:t>I 2022 hadde Krødsherad dårligere resultater på tannhelse for barn enn snittet i Viken. I Folkehelseundersøkelsen har voksne krylling opplyst at 71 % har god eller svært god tannhelse, mens for 15 % er det mer enn 2 år siden forrige tannlegebesøk.</a:t>
            </a:r>
          </a:p>
          <a:p>
            <a:endParaRPr lang="nb-NO" dirty="0"/>
          </a:p>
          <a:p>
            <a:r>
              <a:rPr lang="nb-NO" dirty="0"/>
              <a:t>Tykk- og endetarmskreft har de siste årene gått ned for menn og ligget stabilt for kvinner. Brystkreft for damer har dessverre økt veldig. Prostatakreft har gått ned.</a:t>
            </a:r>
          </a:p>
          <a:p>
            <a:endParaRPr lang="nb-NO" dirty="0"/>
          </a:p>
        </p:txBody>
      </p:sp>
      <p:sp>
        <p:nvSpPr>
          <p:cNvPr id="4" name="Plassholder for bunntekst 3">
            <a:extLst>
              <a:ext uri="{FF2B5EF4-FFF2-40B4-BE49-F238E27FC236}">
                <a16:creationId xmlns:a16="http://schemas.microsoft.com/office/drawing/2014/main" id="{1F878F88-1746-A3B3-147A-2A5150B8A037}"/>
              </a:ext>
            </a:extLst>
          </p:cNvPr>
          <p:cNvSpPr>
            <a:spLocks noGrp="1"/>
          </p:cNvSpPr>
          <p:nvPr>
            <p:ph type="ftr" sz="quarter" idx="11"/>
          </p:nvPr>
        </p:nvSpPr>
        <p:spPr/>
        <p:txBody>
          <a:bodyPr/>
          <a:lstStyle/>
          <a:p>
            <a:r>
              <a:rPr lang="nb-NO" dirty="0"/>
              <a:t>Folkehelseoversikt</a:t>
            </a:r>
          </a:p>
        </p:txBody>
      </p:sp>
      <p:sp>
        <p:nvSpPr>
          <p:cNvPr id="5" name="Plassholder for lysbildenummer 4">
            <a:extLst>
              <a:ext uri="{FF2B5EF4-FFF2-40B4-BE49-F238E27FC236}">
                <a16:creationId xmlns:a16="http://schemas.microsoft.com/office/drawing/2014/main" id="{F39E72FA-F1D4-C7D5-1E7B-2E416141B904}"/>
              </a:ext>
            </a:extLst>
          </p:cNvPr>
          <p:cNvSpPr>
            <a:spLocks noGrp="1"/>
          </p:cNvSpPr>
          <p:nvPr>
            <p:ph type="sldNum" sz="quarter" idx="12"/>
          </p:nvPr>
        </p:nvSpPr>
        <p:spPr/>
        <p:txBody>
          <a:bodyPr/>
          <a:lstStyle/>
          <a:p>
            <a:fld id="{8F38CB8C-9F3F-4D9A-91AD-F1C485AF55CA}" type="slidenum">
              <a:rPr lang="nb-NO" smtClean="0"/>
              <a:pPr/>
              <a:t>10</a:t>
            </a:fld>
            <a:endParaRPr lang="nb-NO"/>
          </a:p>
        </p:txBody>
      </p:sp>
    </p:spTree>
    <p:extLst>
      <p:ext uri="{BB962C8B-B14F-4D97-AF65-F5344CB8AC3E}">
        <p14:creationId xmlns:p14="http://schemas.microsoft.com/office/powerpoint/2010/main" val="13644966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790E504-9D47-328B-B059-14D3C466F9BF}"/>
              </a:ext>
            </a:extLst>
          </p:cNvPr>
          <p:cNvSpPr>
            <a:spLocks noGrp="1"/>
          </p:cNvSpPr>
          <p:nvPr>
            <p:ph type="title"/>
          </p:nvPr>
        </p:nvSpPr>
        <p:spPr>
          <a:xfrm>
            <a:off x="1767426" y="947651"/>
            <a:ext cx="20847562" cy="1147156"/>
          </a:xfrm>
        </p:spPr>
        <p:txBody>
          <a:bodyPr/>
          <a:lstStyle/>
          <a:p>
            <a:pPr algn="ctr"/>
            <a:r>
              <a:rPr lang="nb-NO" dirty="0"/>
              <a:t>Helsetilstand og bruk av legemidler fortsetter</a:t>
            </a:r>
          </a:p>
        </p:txBody>
      </p:sp>
      <p:sp>
        <p:nvSpPr>
          <p:cNvPr id="3" name="Plassholder for innhold 2">
            <a:extLst>
              <a:ext uri="{FF2B5EF4-FFF2-40B4-BE49-F238E27FC236}">
                <a16:creationId xmlns:a16="http://schemas.microsoft.com/office/drawing/2014/main" id="{7B7AB6D0-05D3-0BE4-4257-563251960810}"/>
              </a:ext>
            </a:extLst>
          </p:cNvPr>
          <p:cNvSpPr>
            <a:spLocks noGrp="1"/>
          </p:cNvSpPr>
          <p:nvPr>
            <p:ph idx="1"/>
          </p:nvPr>
        </p:nvSpPr>
        <p:spPr>
          <a:xfrm>
            <a:off x="1767426" y="2327564"/>
            <a:ext cx="20847562" cy="10141526"/>
          </a:xfrm>
        </p:spPr>
        <p:txBody>
          <a:bodyPr>
            <a:normAutofit/>
          </a:bodyPr>
          <a:lstStyle/>
          <a:p>
            <a:pPr marL="0" indent="0">
              <a:buNone/>
            </a:pPr>
            <a:endParaRPr lang="nb-NO" dirty="0"/>
          </a:p>
          <a:p>
            <a:r>
              <a:rPr lang="nb-NO" dirty="0"/>
              <a:t>Høyere antall </a:t>
            </a:r>
            <a:r>
              <a:rPr lang="nb-NO" dirty="0" err="1"/>
              <a:t>antibiotikaresepter</a:t>
            </a:r>
            <a:r>
              <a:rPr lang="nb-NO" dirty="0"/>
              <a:t> enn landet, og Krødsherad har ikke hatt nedgang slik Norge samlet har hatt.</a:t>
            </a:r>
          </a:p>
          <a:p>
            <a:endParaRPr lang="nb-NO" dirty="0"/>
          </a:p>
          <a:p>
            <a:r>
              <a:rPr lang="nb-NO" dirty="0"/>
              <a:t>Krødsherad ligger over landet på bruk av medisiner til diabetes, hjerte- og karsykdommer og smertestillende. </a:t>
            </a:r>
          </a:p>
          <a:p>
            <a:endParaRPr lang="nb-NO" dirty="0"/>
          </a:p>
          <a:p>
            <a:r>
              <a:rPr lang="nb-NO" dirty="0"/>
              <a:t>Damene i Krødsherad har en forventet levealder på 83,7 år, ganske likt som Norge på 83,9 år. For mannlige kryllinger er forventet levealder derimot på 77,8 år, mot 80,1 år i Norge. </a:t>
            </a:r>
          </a:p>
          <a:p>
            <a:endParaRPr lang="nb-NO" dirty="0"/>
          </a:p>
          <a:p>
            <a:r>
              <a:rPr lang="nb-NO" dirty="0"/>
              <a:t>Menn i Krødsherad ligger over landssnittet for tidlig død, mens damene ligger lavere.</a:t>
            </a:r>
          </a:p>
          <a:p>
            <a:pPr marL="0" indent="0">
              <a:buNone/>
            </a:pPr>
            <a:endParaRPr lang="nb-NO" dirty="0"/>
          </a:p>
          <a:p>
            <a:r>
              <a:rPr lang="nb-NO" dirty="0"/>
              <a:t>God vaksinasjonsdekning i barnevaksinasjonsprogrammet. Andel som tar influensavaksine har økt i kommunen fra 2015 til 2022, men vi ligger fortsatt litt under Norge for øvrig. Fra 2016-2019 så var det litt over 40 % i aktuell alder som tok HPV vaksine – mye lavere enn landet.</a:t>
            </a:r>
          </a:p>
          <a:p>
            <a:endParaRPr lang="nb-NO" dirty="0"/>
          </a:p>
          <a:p>
            <a:endParaRPr lang="nb-NO" dirty="0"/>
          </a:p>
        </p:txBody>
      </p:sp>
      <p:sp>
        <p:nvSpPr>
          <p:cNvPr id="4" name="Plassholder for bunntekst 3">
            <a:extLst>
              <a:ext uri="{FF2B5EF4-FFF2-40B4-BE49-F238E27FC236}">
                <a16:creationId xmlns:a16="http://schemas.microsoft.com/office/drawing/2014/main" id="{1F878F88-1746-A3B3-147A-2A5150B8A037}"/>
              </a:ext>
            </a:extLst>
          </p:cNvPr>
          <p:cNvSpPr>
            <a:spLocks noGrp="1"/>
          </p:cNvSpPr>
          <p:nvPr>
            <p:ph type="ftr" sz="quarter" idx="11"/>
          </p:nvPr>
        </p:nvSpPr>
        <p:spPr/>
        <p:txBody>
          <a:bodyPr/>
          <a:lstStyle/>
          <a:p>
            <a:r>
              <a:rPr lang="nb-NO" dirty="0"/>
              <a:t>Folkehelseoversikt</a:t>
            </a:r>
          </a:p>
        </p:txBody>
      </p:sp>
      <p:sp>
        <p:nvSpPr>
          <p:cNvPr id="5" name="Plassholder for lysbildenummer 4">
            <a:extLst>
              <a:ext uri="{FF2B5EF4-FFF2-40B4-BE49-F238E27FC236}">
                <a16:creationId xmlns:a16="http://schemas.microsoft.com/office/drawing/2014/main" id="{F39E72FA-F1D4-C7D5-1E7B-2E416141B904}"/>
              </a:ext>
            </a:extLst>
          </p:cNvPr>
          <p:cNvSpPr>
            <a:spLocks noGrp="1"/>
          </p:cNvSpPr>
          <p:nvPr>
            <p:ph type="sldNum" sz="quarter" idx="12"/>
          </p:nvPr>
        </p:nvSpPr>
        <p:spPr/>
        <p:txBody>
          <a:bodyPr/>
          <a:lstStyle/>
          <a:p>
            <a:fld id="{8F38CB8C-9F3F-4D9A-91AD-F1C485AF55CA}" type="slidenum">
              <a:rPr lang="nb-NO" smtClean="0"/>
              <a:pPr/>
              <a:t>11</a:t>
            </a:fld>
            <a:endParaRPr lang="nb-NO"/>
          </a:p>
        </p:txBody>
      </p:sp>
    </p:spTree>
    <p:extLst>
      <p:ext uri="{BB962C8B-B14F-4D97-AF65-F5344CB8AC3E}">
        <p14:creationId xmlns:p14="http://schemas.microsoft.com/office/powerpoint/2010/main" val="33920252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790E504-9D47-328B-B059-14D3C466F9BF}"/>
              </a:ext>
            </a:extLst>
          </p:cNvPr>
          <p:cNvSpPr>
            <a:spLocks noGrp="1"/>
          </p:cNvSpPr>
          <p:nvPr>
            <p:ph type="title"/>
          </p:nvPr>
        </p:nvSpPr>
        <p:spPr>
          <a:xfrm>
            <a:off x="1767426" y="399011"/>
            <a:ext cx="20847562" cy="1064029"/>
          </a:xfrm>
        </p:spPr>
        <p:txBody>
          <a:bodyPr/>
          <a:lstStyle/>
          <a:p>
            <a:pPr algn="ctr"/>
            <a:r>
              <a:rPr lang="nb-NO" dirty="0"/>
              <a:t>Oppsummering og veien videre</a:t>
            </a:r>
          </a:p>
        </p:txBody>
      </p:sp>
      <p:sp>
        <p:nvSpPr>
          <p:cNvPr id="3" name="Plassholder for innhold 2">
            <a:extLst>
              <a:ext uri="{FF2B5EF4-FFF2-40B4-BE49-F238E27FC236}">
                <a16:creationId xmlns:a16="http://schemas.microsoft.com/office/drawing/2014/main" id="{7B7AB6D0-05D3-0BE4-4257-563251960810}"/>
              </a:ext>
            </a:extLst>
          </p:cNvPr>
          <p:cNvSpPr>
            <a:spLocks noGrp="1"/>
          </p:cNvSpPr>
          <p:nvPr>
            <p:ph idx="1"/>
          </p:nvPr>
        </p:nvSpPr>
        <p:spPr>
          <a:xfrm>
            <a:off x="1767426" y="1795549"/>
            <a:ext cx="20847562" cy="10673541"/>
          </a:xfrm>
        </p:spPr>
        <p:txBody>
          <a:bodyPr>
            <a:normAutofit/>
          </a:bodyPr>
          <a:lstStyle/>
          <a:p>
            <a:r>
              <a:rPr lang="nb-NO" dirty="0"/>
              <a:t>Gode på: Få som bor trangt, har hygienisk og stabilt drikkevann, god luftkvalitet målt opp mot finkornet svevestøv og vi oppfyller krav til grunnbemanning og pedagogisk bemanning i barnehagene.</a:t>
            </a:r>
          </a:p>
          <a:p>
            <a:endParaRPr lang="nb-NO" dirty="0"/>
          </a:p>
          <a:p>
            <a:r>
              <a:rPr lang="nb-NO" dirty="0"/>
              <a:t>Utfordringer når det gjelder: utenforskap, lite treffpunkt for ungdommen, dårlig offentlig transport, lite fysisk aktivitet, mye stillesitting og skjermtid, dårlig kosthold, psykiske lidelser og muskler- og skjelettplager (15-24 år), dårlig kulturtilbud, hjerte- og karsykdommer og demografiutfordringer.</a:t>
            </a:r>
          </a:p>
          <a:p>
            <a:endParaRPr lang="nb-NO" dirty="0"/>
          </a:p>
          <a:p>
            <a:r>
              <a:rPr lang="nb-NO" dirty="0"/>
              <a:t>Tre hovedutfordringer hentet ut fra oversiktsdokumentet som kommunen skal jobbe videre med: utenforskap, lite fysisk aktivitet og dårlig kosthold og demografiutfordringer.</a:t>
            </a:r>
          </a:p>
          <a:p>
            <a:endParaRPr lang="nb-NO" dirty="0"/>
          </a:p>
          <a:p>
            <a:r>
              <a:rPr lang="nb-NO" dirty="0"/>
              <a:t>Folkehelse skal være tilstede i alle planer, ulike å løse dette på. Teamet er i gang med å lage en overordnet folkehelseplan som skal brukes aktivt i andre planer som lages i kommunen. Folkehelseplanen skal belyse utfordringene kommunen har, og det skal lages mål og strategier for å møte utfordringene. Valget har falt på en egen, overordnet folkehelseplan, for å løfte folkehelse opp og frem i bevisstheten i alle sektorer og virksomheter i kommunen. Det legges opp til god medvirkning før planen skal politisk behandles. </a:t>
            </a:r>
          </a:p>
          <a:p>
            <a:endParaRPr lang="nb-NO" dirty="0"/>
          </a:p>
          <a:p>
            <a:endParaRPr lang="nb-NO" dirty="0"/>
          </a:p>
          <a:p>
            <a:endParaRPr lang="nb-NO" dirty="0"/>
          </a:p>
        </p:txBody>
      </p:sp>
      <p:sp>
        <p:nvSpPr>
          <p:cNvPr id="4" name="Plassholder for bunntekst 3">
            <a:extLst>
              <a:ext uri="{FF2B5EF4-FFF2-40B4-BE49-F238E27FC236}">
                <a16:creationId xmlns:a16="http://schemas.microsoft.com/office/drawing/2014/main" id="{1F878F88-1746-A3B3-147A-2A5150B8A037}"/>
              </a:ext>
            </a:extLst>
          </p:cNvPr>
          <p:cNvSpPr>
            <a:spLocks noGrp="1"/>
          </p:cNvSpPr>
          <p:nvPr>
            <p:ph type="ftr" sz="quarter" idx="11"/>
          </p:nvPr>
        </p:nvSpPr>
        <p:spPr/>
        <p:txBody>
          <a:bodyPr/>
          <a:lstStyle/>
          <a:p>
            <a:r>
              <a:rPr lang="nb-NO" dirty="0"/>
              <a:t>Folkehelseoversikt</a:t>
            </a:r>
          </a:p>
        </p:txBody>
      </p:sp>
      <p:sp>
        <p:nvSpPr>
          <p:cNvPr id="5" name="Plassholder for lysbildenummer 4">
            <a:extLst>
              <a:ext uri="{FF2B5EF4-FFF2-40B4-BE49-F238E27FC236}">
                <a16:creationId xmlns:a16="http://schemas.microsoft.com/office/drawing/2014/main" id="{F39E72FA-F1D4-C7D5-1E7B-2E416141B904}"/>
              </a:ext>
            </a:extLst>
          </p:cNvPr>
          <p:cNvSpPr>
            <a:spLocks noGrp="1"/>
          </p:cNvSpPr>
          <p:nvPr>
            <p:ph type="sldNum" sz="quarter" idx="12"/>
          </p:nvPr>
        </p:nvSpPr>
        <p:spPr/>
        <p:txBody>
          <a:bodyPr/>
          <a:lstStyle/>
          <a:p>
            <a:fld id="{8F38CB8C-9F3F-4D9A-91AD-F1C485AF55CA}" type="slidenum">
              <a:rPr lang="nb-NO" smtClean="0"/>
              <a:pPr/>
              <a:t>12</a:t>
            </a:fld>
            <a:endParaRPr lang="nb-NO"/>
          </a:p>
        </p:txBody>
      </p:sp>
    </p:spTree>
    <p:extLst>
      <p:ext uri="{BB962C8B-B14F-4D97-AF65-F5344CB8AC3E}">
        <p14:creationId xmlns:p14="http://schemas.microsoft.com/office/powerpoint/2010/main" val="32255652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6BD8EA5-13FA-747A-D977-AE7112E49C78}"/>
              </a:ext>
            </a:extLst>
          </p:cNvPr>
          <p:cNvSpPr>
            <a:spLocks noGrp="1"/>
          </p:cNvSpPr>
          <p:nvPr>
            <p:ph type="title"/>
          </p:nvPr>
        </p:nvSpPr>
        <p:spPr/>
        <p:txBody>
          <a:bodyPr/>
          <a:lstStyle/>
          <a:p>
            <a:r>
              <a:rPr lang="nb-NO" dirty="0"/>
              <a:t>Takk for meg!</a:t>
            </a:r>
          </a:p>
        </p:txBody>
      </p:sp>
      <p:sp>
        <p:nvSpPr>
          <p:cNvPr id="3" name="Plassholder for bunntekst 2">
            <a:extLst>
              <a:ext uri="{FF2B5EF4-FFF2-40B4-BE49-F238E27FC236}">
                <a16:creationId xmlns:a16="http://schemas.microsoft.com/office/drawing/2014/main" id="{CDA358CC-7435-E6EA-D5DD-166B5F099270}"/>
              </a:ext>
            </a:extLst>
          </p:cNvPr>
          <p:cNvSpPr>
            <a:spLocks noGrp="1"/>
          </p:cNvSpPr>
          <p:nvPr>
            <p:ph type="ftr" sz="quarter" idx="11"/>
          </p:nvPr>
        </p:nvSpPr>
        <p:spPr/>
        <p:txBody>
          <a:bodyPr/>
          <a:lstStyle/>
          <a:p>
            <a:endParaRPr lang="nb-NO" dirty="0"/>
          </a:p>
        </p:txBody>
      </p:sp>
      <p:sp>
        <p:nvSpPr>
          <p:cNvPr id="4" name="Plassholder for lysbildenummer 3">
            <a:extLst>
              <a:ext uri="{FF2B5EF4-FFF2-40B4-BE49-F238E27FC236}">
                <a16:creationId xmlns:a16="http://schemas.microsoft.com/office/drawing/2014/main" id="{252551F1-C489-1A63-293D-097681CD543E}"/>
              </a:ext>
            </a:extLst>
          </p:cNvPr>
          <p:cNvSpPr>
            <a:spLocks noGrp="1"/>
          </p:cNvSpPr>
          <p:nvPr>
            <p:ph type="sldNum" sz="quarter" idx="12"/>
          </p:nvPr>
        </p:nvSpPr>
        <p:spPr/>
        <p:txBody>
          <a:bodyPr/>
          <a:lstStyle/>
          <a:p>
            <a:fld id="{8F38CB8C-9F3F-4D9A-91AD-F1C485AF55CA}" type="slidenum">
              <a:rPr lang="nb-NO" smtClean="0"/>
              <a:pPr/>
              <a:t>13</a:t>
            </a:fld>
            <a:endParaRPr lang="nb-NO" dirty="0"/>
          </a:p>
        </p:txBody>
      </p:sp>
    </p:spTree>
    <p:extLst>
      <p:ext uri="{BB962C8B-B14F-4D97-AF65-F5344CB8AC3E}">
        <p14:creationId xmlns:p14="http://schemas.microsoft.com/office/powerpoint/2010/main" val="37414360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55A2580A-C4C3-356D-A561-51D571E67D75}"/>
              </a:ext>
            </a:extLst>
          </p:cNvPr>
          <p:cNvSpPr>
            <a:spLocks noGrp="1"/>
          </p:cNvSpPr>
          <p:nvPr>
            <p:ph idx="1"/>
          </p:nvPr>
        </p:nvSpPr>
        <p:spPr>
          <a:xfrm>
            <a:off x="1767426" y="2222039"/>
            <a:ext cx="20847562" cy="9166397"/>
          </a:xfrm>
        </p:spPr>
        <p:txBody>
          <a:bodyPr>
            <a:normAutofit lnSpcReduction="10000"/>
          </a:bodyPr>
          <a:lstStyle/>
          <a:p>
            <a:r>
              <a:rPr lang="nb-NO" sz="4400" dirty="0"/>
              <a:t>Tverrsektorielt team med Ellen, Linda, Cecilie, Pål og Nina</a:t>
            </a:r>
          </a:p>
          <a:p>
            <a:endParaRPr lang="nb-NO" sz="4400" dirty="0"/>
          </a:p>
          <a:p>
            <a:r>
              <a:rPr lang="nb-NO" sz="4400" dirty="0"/>
              <a:t>Folkehelseloven § 5: kommunen er pålagt å ha en god oversikt over folkehelsen. </a:t>
            </a:r>
          </a:p>
          <a:p>
            <a:endParaRPr lang="nb-NO" sz="4400" dirty="0"/>
          </a:p>
          <a:p>
            <a:r>
              <a:rPr lang="nb-NO" sz="4400" dirty="0"/>
              <a:t>Alle tall er hentet fra offentlig statistikk.</a:t>
            </a:r>
          </a:p>
          <a:p>
            <a:pPr marL="0" indent="0">
              <a:buNone/>
            </a:pPr>
            <a:endParaRPr lang="nb-NO" sz="4400" dirty="0"/>
          </a:p>
          <a:p>
            <a:r>
              <a:rPr lang="nb-NO" sz="4400" dirty="0"/>
              <a:t>Hovedhensikten er å finne helseutfordringer i kommunen og forankre folkehelsearbeid politisk. </a:t>
            </a:r>
          </a:p>
          <a:p>
            <a:endParaRPr lang="nb-NO" sz="4400" dirty="0"/>
          </a:p>
          <a:p>
            <a:r>
              <a:rPr lang="nb-NO" sz="4400" dirty="0"/>
              <a:t>Grunnlag for videre arbeid med folkehelse i kommunens planarbeid, og være med som grunnlag for utarbeidelse av planstrategien.</a:t>
            </a:r>
          </a:p>
          <a:p>
            <a:pPr marL="0" indent="0">
              <a:buNone/>
            </a:pPr>
            <a:endParaRPr lang="nb-NO" sz="4400" dirty="0"/>
          </a:p>
        </p:txBody>
      </p:sp>
      <p:sp>
        <p:nvSpPr>
          <p:cNvPr id="4" name="Plassholder for bunntekst 3">
            <a:extLst>
              <a:ext uri="{FF2B5EF4-FFF2-40B4-BE49-F238E27FC236}">
                <a16:creationId xmlns:a16="http://schemas.microsoft.com/office/drawing/2014/main" id="{429ECC1E-3A5A-6C76-48FB-283224993B37}"/>
              </a:ext>
            </a:extLst>
          </p:cNvPr>
          <p:cNvSpPr>
            <a:spLocks noGrp="1"/>
          </p:cNvSpPr>
          <p:nvPr>
            <p:ph type="ftr" sz="quarter" idx="11"/>
          </p:nvPr>
        </p:nvSpPr>
        <p:spPr/>
        <p:txBody>
          <a:bodyPr/>
          <a:lstStyle/>
          <a:p>
            <a:r>
              <a:rPr lang="nb-NO" dirty="0"/>
              <a:t>Folkehelseoversikt</a:t>
            </a:r>
          </a:p>
        </p:txBody>
      </p:sp>
      <p:sp>
        <p:nvSpPr>
          <p:cNvPr id="5" name="Plassholder for lysbildenummer 4">
            <a:extLst>
              <a:ext uri="{FF2B5EF4-FFF2-40B4-BE49-F238E27FC236}">
                <a16:creationId xmlns:a16="http://schemas.microsoft.com/office/drawing/2014/main" id="{EF162BBB-F99D-E446-9BF9-38430892ECA9}"/>
              </a:ext>
            </a:extLst>
          </p:cNvPr>
          <p:cNvSpPr>
            <a:spLocks noGrp="1"/>
          </p:cNvSpPr>
          <p:nvPr>
            <p:ph type="sldNum" sz="quarter" idx="12"/>
          </p:nvPr>
        </p:nvSpPr>
        <p:spPr/>
        <p:txBody>
          <a:bodyPr/>
          <a:lstStyle/>
          <a:p>
            <a:fld id="{8F38CB8C-9F3F-4D9A-91AD-F1C485AF55CA}" type="slidenum">
              <a:rPr lang="nb-NO" smtClean="0"/>
              <a:pPr/>
              <a:t>2</a:t>
            </a:fld>
            <a:endParaRPr lang="nb-NO"/>
          </a:p>
        </p:txBody>
      </p:sp>
      <p:sp>
        <p:nvSpPr>
          <p:cNvPr id="7" name="Tittel 1">
            <a:extLst>
              <a:ext uri="{FF2B5EF4-FFF2-40B4-BE49-F238E27FC236}">
                <a16:creationId xmlns:a16="http://schemas.microsoft.com/office/drawing/2014/main" id="{96C42464-09C4-C53F-C56F-BFD60588224C}"/>
              </a:ext>
            </a:extLst>
          </p:cNvPr>
          <p:cNvSpPr>
            <a:spLocks noGrp="1"/>
          </p:cNvSpPr>
          <p:nvPr>
            <p:ph type="title"/>
          </p:nvPr>
        </p:nvSpPr>
        <p:spPr>
          <a:xfrm>
            <a:off x="1767426" y="583324"/>
            <a:ext cx="20847562" cy="1087821"/>
          </a:xfrm>
        </p:spPr>
        <p:txBody>
          <a:bodyPr/>
          <a:lstStyle/>
          <a:p>
            <a:pPr algn="ctr"/>
            <a:r>
              <a:rPr lang="nb-NO" dirty="0"/>
              <a:t>Innledning</a:t>
            </a:r>
          </a:p>
        </p:txBody>
      </p:sp>
    </p:spTree>
    <p:extLst>
      <p:ext uri="{BB962C8B-B14F-4D97-AF65-F5344CB8AC3E}">
        <p14:creationId xmlns:p14="http://schemas.microsoft.com/office/powerpoint/2010/main" val="8096685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A2B6EA7-BC04-47F1-2C91-4565AA65E2E7}"/>
              </a:ext>
            </a:extLst>
          </p:cNvPr>
          <p:cNvSpPr>
            <a:spLocks noGrp="1"/>
          </p:cNvSpPr>
          <p:nvPr>
            <p:ph type="title"/>
          </p:nvPr>
        </p:nvSpPr>
        <p:spPr>
          <a:xfrm>
            <a:off x="1767426" y="1030778"/>
            <a:ext cx="20847562" cy="1263539"/>
          </a:xfrm>
        </p:spPr>
        <p:txBody>
          <a:bodyPr/>
          <a:lstStyle/>
          <a:p>
            <a:pPr algn="ctr"/>
            <a:r>
              <a:rPr lang="nb-NO" dirty="0"/>
              <a:t>Befolkningssammensetning</a:t>
            </a:r>
          </a:p>
        </p:txBody>
      </p:sp>
      <p:sp>
        <p:nvSpPr>
          <p:cNvPr id="3" name="Plassholder for innhold 2">
            <a:extLst>
              <a:ext uri="{FF2B5EF4-FFF2-40B4-BE49-F238E27FC236}">
                <a16:creationId xmlns:a16="http://schemas.microsoft.com/office/drawing/2014/main" id="{F15F2D53-0D7D-CC1A-21EE-72D186BB38F8}"/>
              </a:ext>
            </a:extLst>
          </p:cNvPr>
          <p:cNvSpPr>
            <a:spLocks noGrp="1"/>
          </p:cNvSpPr>
          <p:nvPr>
            <p:ph idx="1"/>
          </p:nvPr>
        </p:nvSpPr>
        <p:spPr>
          <a:xfrm>
            <a:off x="1767426" y="3291840"/>
            <a:ext cx="20847562" cy="8442958"/>
          </a:xfrm>
        </p:spPr>
        <p:txBody>
          <a:bodyPr>
            <a:normAutofit/>
          </a:bodyPr>
          <a:lstStyle/>
          <a:p>
            <a:r>
              <a:rPr lang="nb-NO" sz="4400" dirty="0"/>
              <a:t>2 241 innbyggere pr 3. kvartal 2023.</a:t>
            </a:r>
          </a:p>
          <a:p>
            <a:pPr marL="0" indent="0">
              <a:buNone/>
            </a:pPr>
            <a:endParaRPr lang="nb-NO" sz="4400" dirty="0"/>
          </a:p>
          <a:p>
            <a:r>
              <a:rPr lang="nb-NO" sz="4400" dirty="0"/>
              <a:t>I Krødsherad har vi færre kvinner i fruktbar alder enn fordelingen i Norge. I alderen 55-75 år har vi derimot flere enn fordelingen i Norge.</a:t>
            </a:r>
          </a:p>
          <a:p>
            <a:pPr marL="0" indent="0">
              <a:buNone/>
            </a:pPr>
            <a:endParaRPr lang="nb-NO" sz="4400" dirty="0"/>
          </a:p>
          <a:p>
            <a:r>
              <a:rPr lang="nb-NO" sz="4400" dirty="0"/>
              <a:t>Andelen innvandrere har økt fra 2017 til i dag.</a:t>
            </a:r>
          </a:p>
          <a:p>
            <a:endParaRPr lang="nb-NO" sz="4400" dirty="0"/>
          </a:p>
          <a:p>
            <a:r>
              <a:rPr lang="nb-NO" sz="4400" dirty="0"/>
              <a:t>Høyere prosentandel aleneboende over 45 år enn landet for øvrig.</a:t>
            </a:r>
          </a:p>
        </p:txBody>
      </p:sp>
      <p:sp>
        <p:nvSpPr>
          <p:cNvPr id="4" name="Plassholder for bunntekst 3">
            <a:extLst>
              <a:ext uri="{FF2B5EF4-FFF2-40B4-BE49-F238E27FC236}">
                <a16:creationId xmlns:a16="http://schemas.microsoft.com/office/drawing/2014/main" id="{54AAE01B-3A72-7702-7917-1B2B676B2758}"/>
              </a:ext>
            </a:extLst>
          </p:cNvPr>
          <p:cNvSpPr>
            <a:spLocks noGrp="1"/>
          </p:cNvSpPr>
          <p:nvPr>
            <p:ph type="ftr" sz="quarter" idx="11"/>
          </p:nvPr>
        </p:nvSpPr>
        <p:spPr/>
        <p:txBody>
          <a:bodyPr/>
          <a:lstStyle/>
          <a:p>
            <a:r>
              <a:rPr lang="nb-NO" dirty="0"/>
              <a:t>Folkehelseoversikt</a:t>
            </a:r>
          </a:p>
        </p:txBody>
      </p:sp>
      <p:sp>
        <p:nvSpPr>
          <p:cNvPr id="5" name="Plassholder for lysbildenummer 4">
            <a:extLst>
              <a:ext uri="{FF2B5EF4-FFF2-40B4-BE49-F238E27FC236}">
                <a16:creationId xmlns:a16="http://schemas.microsoft.com/office/drawing/2014/main" id="{7481FAFC-6632-AFC9-257C-75EE47E04B40}"/>
              </a:ext>
            </a:extLst>
          </p:cNvPr>
          <p:cNvSpPr>
            <a:spLocks noGrp="1"/>
          </p:cNvSpPr>
          <p:nvPr>
            <p:ph type="sldNum" sz="quarter" idx="12"/>
          </p:nvPr>
        </p:nvSpPr>
        <p:spPr/>
        <p:txBody>
          <a:bodyPr/>
          <a:lstStyle/>
          <a:p>
            <a:fld id="{8F38CB8C-9F3F-4D9A-91AD-F1C485AF55CA}" type="slidenum">
              <a:rPr lang="nb-NO" smtClean="0"/>
              <a:pPr/>
              <a:t>3</a:t>
            </a:fld>
            <a:endParaRPr lang="nb-NO"/>
          </a:p>
        </p:txBody>
      </p:sp>
    </p:spTree>
    <p:extLst>
      <p:ext uri="{BB962C8B-B14F-4D97-AF65-F5344CB8AC3E}">
        <p14:creationId xmlns:p14="http://schemas.microsoft.com/office/powerpoint/2010/main" val="10738418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9D9AD58-D624-939C-0202-6E3296DAFC3B}"/>
              </a:ext>
            </a:extLst>
          </p:cNvPr>
          <p:cNvSpPr>
            <a:spLocks noGrp="1"/>
          </p:cNvSpPr>
          <p:nvPr>
            <p:ph type="title"/>
          </p:nvPr>
        </p:nvSpPr>
        <p:spPr>
          <a:xfrm>
            <a:off x="1767426" y="752847"/>
            <a:ext cx="20847562" cy="1092578"/>
          </a:xfrm>
        </p:spPr>
        <p:txBody>
          <a:bodyPr/>
          <a:lstStyle/>
          <a:p>
            <a:pPr algn="ctr"/>
            <a:r>
              <a:rPr lang="nb-NO" dirty="0"/>
              <a:t>Oppvekst- og levekårsforhold</a:t>
            </a:r>
          </a:p>
        </p:txBody>
      </p:sp>
      <p:sp>
        <p:nvSpPr>
          <p:cNvPr id="3" name="Plassholder for innhold 2">
            <a:extLst>
              <a:ext uri="{FF2B5EF4-FFF2-40B4-BE49-F238E27FC236}">
                <a16:creationId xmlns:a16="http://schemas.microsoft.com/office/drawing/2014/main" id="{88B5B65E-7109-29EE-E46A-1FD481162464}"/>
              </a:ext>
            </a:extLst>
          </p:cNvPr>
          <p:cNvSpPr>
            <a:spLocks noGrp="1"/>
          </p:cNvSpPr>
          <p:nvPr>
            <p:ph idx="1"/>
          </p:nvPr>
        </p:nvSpPr>
        <p:spPr>
          <a:xfrm>
            <a:off x="1767426" y="2227811"/>
            <a:ext cx="20847562" cy="10058399"/>
          </a:xfrm>
        </p:spPr>
        <p:txBody>
          <a:bodyPr>
            <a:normAutofit/>
          </a:bodyPr>
          <a:lstStyle/>
          <a:p>
            <a:pPr marL="0" indent="0">
              <a:buNone/>
            </a:pPr>
            <a:endParaRPr lang="nb-NO" dirty="0"/>
          </a:p>
          <a:p>
            <a:r>
              <a:rPr lang="nb-NO" sz="4000" dirty="0"/>
              <a:t>Gjennomsnittlig lavere månedslønn og medianlønn i Krødsherad enn landet for øvrig.</a:t>
            </a:r>
          </a:p>
          <a:p>
            <a:pPr marL="0" indent="0">
              <a:buNone/>
            </a:pPr>
            <a:endParaRPr lang="nb-NO" sz="4000" dirty="0"/>
          </a:p>
          <a:p>
            <a:r>
              <a:rPr lang="nb-NO" sz="4000" dirty="0"/>
              <a:t>Færre som bor trangt i Krødsherad.</a:t>
            </a:r>
          </a:p>
          <a:p>
            <a:pPr marL="0" indent="0">
              <a:buNone/>
            </a:pPr>
            <a:endParaRPr lang="nb-NO" sz="4000" dirty="0"/>
          </a:p>
          <a:p>
            <a:r>
              <a:rPr lang="nb-NO" sz="4000" dirty="0"/>
              <a:t>Unge utenfor arbeid, utdanning og opplæring – Krødsherad har hatt en positiv utvikling de siste årene, og det er ønskelig å fortsette denne utviklingen. Det er større andel menn enn kvinner som er utenfor.</a:t>
            </a:r>
          </a:p>
          <a:p>
            <a:endParaRPr lang="nb-NO" sz="4000" dirty="0"/>
          </a:p>
          <a:p>
            <a:r>
              <a:rPr lang="nb-NO" sz="4000" dirty="0"/>
              <a:t>Det er flere i Krødsherad som har videregående som høyeste fullførte utdanning enn landssnittet – også her større andel menn. Flere enn tidligere tar høyere utdanning.</a:t>
            </a:r>
          </a:p>
          <a:p>
            <a:pPr marL="0" indent="0">
              <a:buNone/>
            </a:pPr>
            <a:endParaRPr lang="nb-NO" dirty="0"/>
          </a:p>
        </p:txBody>
      </p:sp>
      <p:sp>
        <p:nvSpPr>
          <p:cNvPr id="4" name="Plassholder for bunntekst 3">
            <a:extLst>
              <a:ext uri="{FF2B5EF4-FFF2-40B4-BE49-F238E27FC236}">
                <a16:creationId xmlns:a16="http://schemas.microsoft.com/office/drawing/2014/main" id="{F6583A8F-981E-6A42-DB8B-504F7FDC690B}"/>
              </a:ext>
            </a:extLst>
          </p:cNvPr>
          <p:cNvSpPr>
            <a:spLocks noGrp="1"/>
          </p:cNvSpPr>
          <p:nvPr>
            <p:ph type="ftr" sz="quarter" idx="11"/>
          </p:nvPr>
        </p:nvSpPr>
        <p:spPr/>
        <p:txBody>
          <a:bodyPr/>
          <a:lstStyle/>
          <a:p>
            <a:r>
              <a:rPr lang="nb-NO" dirty="0"/>
              <a:t>Folkehelseoversikt</a:t>
            </a:r>
          </a:p>
        </p:txBody>
      </p:sp>
      <p:sp>
        <p:nvSpPr>
          <p:cNvPr id="5" name="Plassholder for lysbildenummer 4">
            <a:extLst>
              <a:ext uri="{FF2B5EF4-FFF2-40B4-BE49-F238E27FC236}">
                <a16:creationId xmlns:a16="http://schemas.microsoft.com/office/drawing/2014/main" id="{021E0D90-DC4E-9718-0DBC-243F8ED3553C}"/>
              </a:ext>
            </a:extLst>
          </p:cNvPr>
          <p:cNvSpPr>
            <a:spLocks noGrp="1"/>
          </p:cNvSpPr>
          <p:nvPr>
            <p:ph type="sldNum" sz="quarter" idx="12"/>
          </p:nvPr>
        </p:nvSpPr>
        <p:spPr/>
        <p:txBody>
          <a:bodyPr/>
          <a:lstStyle/>
          <a:p>
            <a:fld id="{8F38CB8C-9F3F-4D9A-91AD-F1C485AF55CA}" type="slidenum">
              <a:rPr lang="nb-NO" smtClean="0"/>
              <a:pPr/>
              <a:t>4</a:t>
            </a:fld>
            <a:endParaRPr lang="nb-NO"/>
          </a:p>
        </p:txBody>
      </p:sp>
    </p:spTree>
    <p:extLst>
      <p:ext uri="{BB962C8B-B14F-4D97-AF65-F5344CB8AC3E}">
        <p14:creationId xmlns:p14="http://schemas.microsoft.com/office/powerpoint/2010/main" val="8778432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790E504-9D47-328B-B059-14D3C466F9BF}"/>
              </a:ext>
            </a:extLst>
          </p:cNvPr>
          <p:cNvSpPr>
            <a:spLocks noGrp="1"/>
          </p:cNvSpPr>
          <p:nvPr>
            <p:ph type="title"/>
          </p:nvPr>
        </p:nvSpPr>
        <p:spPr>
          <a:xfrm>
            <a:off x="1767426" y="1014152"/>
            <a:ext cx="20847562" cy="968091"/>
          </a:xfrm>
        </p:spPr>
        <p:txBody>
          <a:bodyPr/>
          <a:lstStyle/>
          <a:p>
            <a:pPr algn="ctr"/>
            <a:r>
              <a:rPr lang="nb-NO" dirty="0"/>
              <a:t>Oppvekst- og levekårsforhold fortsetter</a:t>
            </a:r>
          </a:p>
        </p:txBody>
      </p:sp>
      <p:sp>
        <p:nvSpPr>
          <p:cNvPr id="3" name="Plassholder for innhold 2">
            <a:extLst>
              <a:ext uri="{FF2B5EF4-FFF2-40B4-BE49-F238E27FC236}">
                <a16:creationId xmlns:a16="http://schemas.microsoft.com/office/drawing/2014/main" id="{7B7AB6D0-05D3-0BE4-4257-563251960810}"/>
              </a:ext>
            </a:extLst>
          </p:cNvPr>
          <p:cNvSpPr>
            <a:spLocks noGrp="1"/>
          </p:cNvSpPr>
          <p:nvPr>
            <p:ph idx="1"/>
          </p:nvPr>
        </p:nvSpPr>
        <p:spPr>
          <a:xfrm>
            <a:off x="1767426" y="2211185"/>
            <a:ext cx="20847562" cy="10257905"/>
          </a:xfrm>
        </p:spPr>
        <p:txBody>
          <a:bodyPr>
            <a:normAutofit/>
          </a:bodyPr>
          <a:lstStyle/>
          <a:p>
            <a:pPr marL="0" indent="0">
              <a:buNone/>
            </a:pPr>
            <a:endParaRPr lang="nb-NO" sz="4000" dirty="0"/>
          </a:p>
          <a:p>
            <a:r>
              <a:rPr lang="nb-NO" sz="4000" dirty="0"/>
              <a:t>Over landsnittet på AAP  – spesielt i aldersgruppen 55-67 år. Litt over landsnittet samlet på uføretrygd.</a:t>
            </a:r>
          </a:p>
          <a:p>
            <a:endParaRPr lang="nb-NO" sz="4000" dirty="0"/>
          </a:p>
          <a:p>
            <a:r>
              <a:rPr lang="nb-NO" sz="4000" dirty="0"/>
              <a:t>I 2019-2021 var det 8,7 % med vedvarende lav inntekt i Krødsherad. </a:t>
            </a:r>
          </a:p>
          <a:p>
            <a:endParaRPr lang="nb-NO" sz="4000" dirty="0"/>
          </a:p>
          <a:p>
            <a:r>
              <a:rPr lang="nb-NO" sz="4000" dirty="0"/>
              <a:t>Oppfyller kravene til grunnbemanning og pedagogisk bemanning i barnehagene.</a:t>
            </a:r>
          </a:p>
          <a:p>
            <a:pPr marL="0" indent="0">
              <a:buNone/>
            </a:pPr>
            <a:endParaRPr lang="nb-NO" sz="4000" dirty="0"/>
          </a:p>
          <a:p>
            <a:r>
              <a:rPr lang="nb-NO" sz="4000" dirty="0"/>
              <a:t>Andel barn med gjennomført undersøkelse av barnevernet  har økt fra 2015-2021. Andel barn med tiltak har variert.</a:t>
            </a:r>
          </a:p>
        </p:txBody>
      </p:sp>
      <p:sp>
        <p:nvSpPr>
          <p:cNvPr id="4" name="Plassholder for bunntekst 3">
            <a:extLst>
              <a:ext uri="{FF2B5EF4-FFF2-40B4-BE49-F238E27FC236}">
                <a16:creationId xmlns:a16="http://schemas.microsoft.com/office/drawing/2014/main" id="{1F878F88-1746-A3B3-147A-2A5150B8A037}"/>
              </a:ext>
            </a:extLst>
          </p:cNvPr>
          <p:cNvSpPr>
            <a:spLocks noGrp="1"/>
          </p:cNvSpPr>
          <p:nvPr>
            <p:ph type="ftr" sz="quarter" idx="11"/>
          </p:nvPr>
        </p:nvSpPr>
        <p:spPr/>
        <p:txBody>
          <a:bodyPr/>
          <a:lstStyle/>
          <a:p>
            <a:r>
              <a:rPr lang="nb-NO" dirty="0"/>
              <a:t>Folkehelseoversikt</a:t>
            </a:r>
          </a:p>
        </p:txBody>
      </p:sp>
      <p:sp>
        <p:nvSpPr>
          <p:cNvPr id="5" name="Plassholder for lysbildenummer 4">
            <a:extLst>
              <a:ext uri="{FF2B5EF4-FFF2-40B4-BE49-F238E27FC236}">
                <a16:creationId xmlns:a16="http://schemas.microsoft.com/office/drawing/2014/main" id="{F39E72FA-F1D4-C7D5-1E7B-2E416141B904}"/>
              </a:ext>
            </a:extLst>
          </p:cNvPr>
          <p:cNvSpPr>
            <a:spLocks noGrp="1"/>
          </p:cNvSpPr>
          <p:nvPr>
            <p:ph type="sldNum" sz="quarter" idx="12"/>
          </p:nvPr>
        </p:nvSpPr>
        <p:spPr/>
        <p:txBody>
          <a:bodyPr/>
          <a:lstStyle/>
          <a:p>
            <a:fld id="{8F38CB8C-9F3F-4D9A-91AD-F1C485AF55CA}" type="slidenum">
              <a:rPr lang="nb-NO" smtClean="0"/>
              <a:pPr/>
              <a:t>5</a:t>
            </a:fld>
            <a:endParaRPr lang="nb-NO"/>
          </a:p>
        </p:txBody>
      </p:sp>
    </p:spTree>
    <p:extLst>
      <p:ext uri="{BB962C8B-B14F-4D97-AF65-F5344CB8AC3E}">
        <p14:creationId xmlns:p14="http://schemas.microsoft.com/office/powerpoint/2010/main" val="27093984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790E504-9D47-328B-B059-14D3C466F9BF}"/>
              </a:ext>
            </a:extLst>
          </p:cNvPr>
          <p:cNvSpPr>
            <a:spLocks noGrp="1"/>
          </p:cNvSpPr>
          <p:nvPr>
            <p:ph type="title"/>
          </p:nvPr>
        </p:nvSpPr>
        <p:spPr>
          <a:xfrm>
            <a:off x="1767426" y="710191"/>
            <a:ext cx="20847562" cy="968979"/>
          </a:xfrm>
        </p:spPr>
        <p:txBody>
          <a:bodyPr/>
          <a:lstStyle/>
          <a:p>
            <a:pPr algn="ctr"/>
            <a:r>
              <a:rPr lang="nb-NO" dirty="0"/>
              <a:t>Miljø</a:t>
            </a:r>
          </a:p>
        </p:txBody>
      </p:sp>
      <p:sp>
        <p:nvSpPr>
          <p:cNvPr id="3" name="Plassholder for innhold 2">
            <a:extLst>
              <a:ext uri="{FF2B5EF4-FFF2-40B4-BE49-F238E27FC236}">
                <a16:creationId xmlns:a16="http://schemas.microsoft.com/office/drawing/2014/main" id="{7B7AB6D0-05D3-0BE4-4257-563251960810}"/>
              </a:ext>
            </a:extLst>
          </p:cNvPr>
          <p:cNvSpPr>
            <a:spLocks noGrp="1"/>
          </p:cNvSpPr>
          <p:nvPr>
            <p:ph idx="1"/>
          </p:nvPr>
        </p:nvSpPr>
        <p:spPr>
          <a:xfrm>
            <a:off x="1767426" y="2427316"/>
            <a:ext cx="20847562" cy="10041774"/>
          </a:xfrm>
        </p:spPr>
        <p:txBody>
          <a:bodyPr>
            <a:normAutofit/>
          </a:bodyPr>
          <a:lstStyle/>
          <a:p>
            <a:r>
              <a:rPr lang="nb-NO" sz="3600" dirty="0"/>
              <a:t>Beregninger gjort med hjelp av luftkvalitetsmodeller viser at Krødsherad har bedre tall for luftkvalitet enn landet som helhet. 77 % av innbyggerne har kommunalt vann – god kvalitet på kommunal drikkevannsforsyning.</a:t>
            </a:r>
          </a:p>
          <a:p>
            <a:endParaRPr lang="nb-NO" sz="3600" dirty="0"/>
          </a:p>
          <a:p>
            <a:r>
              <a:rPr lang="nb-NO" sz="3600" dirty="0"/>
              <a:t>Trivsel i nærmiljø: Folkehelseundersøkelsen, 69 % i Krødsherad er fornøyd. Ungdata, 61 % i Krødsherad.</a:t>
            </a:r>
          </a:p>
          <a:p>
            <a:endParaRPr lang="nb-NO" sz="3600" dirty="0"/>
          </a:p>
          <a:p>
            <a:r>
              <a:rPr lang="nb-NO" sz="3600" dirty="0"/>
              <a:t>Folkehelseundersøkelsen viser at 90 % av voksne i Krødsherad mener tilgjengelig offentlig transport er dårlig eller svært dårlig. Ungdata viser at kun 22 % av ungdommen er fornøyd med kollektivtilbudet i kommunen.</a:t>
            </a:r>
          </a:p>
          <a:p>
            <a:pPr marL="0" indent="0">
              <a:buNone/>
            </a:pPr>
            <a:endParaRPr lang="nb-NO" sz="3600" dirty="0"/>
          </a:p>
          <a:p>
            <a:r>
              <a:rPr lang="nb-NO" sz="3600" dirty="0"/>
              <a:t>Flest politianmeldelser innen vinning og trafikk. Og flest henvendelser til politiet går på viltpåkjørsel, men det er også meldinger på trafikk, husbråk, ordensforstyrrelser osv. </a:t>
            </a:r>
            <a:r>
              <a:rPr lang="nb-NO" sz="3600" dirty="0" err="1"/>
              <a:t>Ca</a:t>
            </a:r>
            <a:r>
              <a:rPr lang="nb-NO" sz="3600" dirty="0"/>
              <a:t> 9 % av ungdommen som begår regelbrudd – samme som landssnittet.</a:t>
            </a:r>
          </a:p>
          <a:p>
            <a:endParaRPr lang="nb-NO" dirty="0"/>
          </a:p>
        </p:txBody>
      </p:sp>
      <p:sp>
        <p:nvSpPr>
          <p:cNvPr id="4" name="Plassholder for bunntekst 3">
            <a:extLst>
              <a:ext uri="{FF2B5EF4-FFF2-40B4-BE49-F238E27FC236}">
                <a16:creationId xmlns:a16="http://schemas.microsoft.com/office/drawing/2014/main" id="{1F878F88-1746-A3B3-147A-2A5150B8A037}"/>
              </a:ext>
            </a:extLst>
          </p:cNvPr>
          <p:cNvSpPr>
            <a:spLocks noGrp="1"/>
          </p:cNvSpPr>
          <p:nvPr>
            <p:ph type="ftr" sz="quarter" idx="11"/>
          </p:nvPr>
        </p:nvSpPr>
        <p:spPr/>
        <p:txBody>
          <a:bodyPr/>
          <a:lstStyle/>
          <a:p>
            <a:r>
              <a:rPr lang="nb-NO" dirty="0"/>
              <a:t>Folkehelseoversikt</a:t>
            </a:r>
          </a:p>
        </p:txBody>
      </p:sp>
      <p:sp>
        <p:nvSpPr>
          <p:cNvPr id="5" name="Plassholder for lysbildenummer 4">
            <a:extLst>
              <a:ext uri="{FF2B5EF4-FFF2-40B4-BE49-F238E27FC236}">
                <a16:creationId xmlns:a16="http://schemas.microsoft.com/office/drawing/2014/main" id="{F39E72FA-F1D4-C7D5-1E7B-2E416141B904}"/>
              </a:ext>
            </a:extLst>
          </p:cNvPr>
          <p:cNvSpPr>
            <a:spLocks noGrp="1"/>
          </p:cNvSpPr>
          <p:nvPr>
            <p:ph type="sldNum" sz="quarter" idx="12"/>
          </p:nvPr>
        </p:nvSpPr>
        <p:spPr/>
        <p:txBody>
          <a:bodyPr/>
          <a:lstStyle/>
          <a:p>
            <a:fld id="{8F38CB8C-9F3F-4D9A-91AD-F1C485AF55CA}" type="slidenum">
              <a:rPr lang="nb-NO" smtClean="0"/>
              <a:pPr/>
              <a:t>6</a:t>
            </a:fld>
            <a:endParaRPr lang="nb-NO"/>
          </a:p>
        </p:txBody>
      </p:sp>
    </p:spTree>
    <p:extLst>
      <p:ext uri="{BB962C8B-B14F-4D97-AF65-F5344CB8AC3E}">
        <p14:creationId xmlns:p14="http://schemas.microsoft.com/office/powerpoint/2010/main" val="22677576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790E504-9D47-328B-B059-14D3C466F9BF}"/>
              </a:ext>
            </a:extLst>
          </p:cNvPr>
          <p:cNvSpPr>
            <a:spLocks noGrp="1"/>
          </p:cNvSpPr>
          <p:nvPr>
            <p:ph type="title"/>
          </p:nvPr>
        </p:nvSpPr>
        <p:spPr>
          <a:xfrm>
            <a:off x="1767426" y="710192"/>
            <a:ext cx="20847562" cy="935728"/>
          </a:xfrm>
        </p:spPr>
        <p:txBody>
          <a:bodyPr/>
          <a:lstStyle/>
          <a:p>
            <a:pPr algn="ctr"/>
            <a:r>
              <a:rPr lang="nb-NO" dirty="0"/>
              <a:t>Miljø fortsetter</a:t>
            </a:r>
          </a:p>
        </p:txBody>
      </p:sp>
      <p:sp>
        <p:nvSpPr>
          <p:cNvPr id="3" name="Plassholder for innhold 2">
            <a:extLst>
              <a:ext uri="{FF2B5EF4-FFF2-40B4-BE49-F238E27FC236}">
                <a16:creationId xmlns:a16="http://schemas.microsoft.com/office/drawing/2014/main" id="{7B7AB6D0-05D3-0BE4-4257-563251960810}"/>
              </a:ext>
            </a:extLst>
          </p:cNvPr>
          <p:cNvSpPr>
            <a:spLocks noGrp="1"/>
          </p:cNvSpPr>
          <p:nvPr>
            <p:ph idx="1"/>
          </p:nvPr>
        </p:nvSpPr>
        <p:spPr>
          <a:xfrm>
            <a:off x="1767426" y="2028305"/>
            <a:ext cx="20847562" cy="10440785"/>
          </a:xfrm>
        </p:spPr>
        <p:txBody>
          <a:bodyPr>
            <a:noAutofit/>
          </a:bodyPr>
          <a:lstStyle/>
          <a:p>
            <a:r>
              <a:rPr lang="nb-NO" sz="3600" dirty="0"/>
              <a:t>Folkehelseundersøkelsen viser at kun 17 % i Krødsherad opplever kulturtilbudet som godt eller svært godt, mens 51 % opplever det som dårlig eller svært dårlig. Ungdata: 32 % av ungdommen er fornøyd med kulturtilbudet.</a:t>
            </a:r>
          </a:p>
          <a:p>
            <a:endParaRPr lang="nb-NO" sz="3600" dirty="0"/>
          </a:p>
          <a:p>
            <a:r>
              <a:rPr lang="nb-NO" sz="3600" dirty="0"/>
              <a:t>Idrettstilbudet er innbyggerne mer fornøyd med – noe under 74 % prosent av voksne er godt eller svært godt fornøyd. På ungdata er spørsmålet om man syns tilbudet av idrettsanlegg der man bor er bra nok – i Krødsherad syns 63 % av ungdommen at tilbudet er godt.</a:t>
            </a:r>
          </a:p>
          <a:p>
            <a:endParaRPr lang="nb-NO" sz="3600" dirty="0"/>
          </a:p>
          <a:p>
            <a:r>
              <a:rPr lang="nb-NO" sz="3600" dirty="0"/>
              <a:t>Ungdata viser at kun 31 % av ungdommen er fornøyd med lokaler til å treffe andre.</a:t>
            </a:r>
          </a:p>
          <a:p>
            <a:endParaRPr lang="nb-NO" sz="3600" dirty="0"/>
          </a:p>
          <a:p>
            <a:r>
              <a:rPr lang="nb-NO" sz="3600" dirty="0"/>
              <a:t>Krødsherad frivilligsentral ble etablert i 2022 – kommet godt i gang med mange aktiviteter. Har 28 personer som er aktive frivillige.</a:t>
            </a:r>
          </a:p>
          <a:p>
            <a:pPr marL="0" indent="0">
              <a:buNone/>
            </a:pPr>
            <a:endParaRPr lang="nb-NO" sz="3600" dirty="0"/>
          </a:p>
          <a:p>
            <a:r>
              <a:rPr lang="nb-NO" sz="3600" dirty="0"/>
              <a:t>Ungdata 2021: 84 %  har en fortrolig venn, mens </a:t>
            </a:r>
            <a:r>
              <a:rPr lang="nb-NO" sz="3600" dirty="0" err="1"/>
              <a:t>ca</a:t>
            </a:r>
            <a:r>
              <a:rPr lang="nb-NO" sz="3600" dirty="0"/>
              <a:t> 11 % er plaget av ensomhet. Det er 86 % som trives på skolen.</a:t>
            </a:r>
          </a:p>
        </p:txBody>
      </p:sp>
      <p:sp>
        <p:nvSpPr>
          <p:cNvPr id="4" name="Plassholder for bunntekst 3">
            <a:extLst>
              <a:ext uri="{FF2B5EF4-FFF2-40B4-BE49-F238E27FC236}">
                <a16:creationId xmlns:a16="http://schemas.microsoft.com/office/drawing/2014/main" id="{1F878F88-1746-A3B3-147A-2A5150B8A037}"/>
              </a:ext>
            </a:extLst>
          </p:cNvPr>
          <p:cNvSpPr>
            <a:spLocks noGrp="1"/>
          </p:cNvSpPr>
          <p:nvPr>
            <p:ph type="ftr" sz="quarter" idx="11"/>
          </p:nvPr>
        </p:nvSpPr>
        <p:spPr/>
        <p:txBody>
          <a:bodyPr/>
          <a:lstStyle/>
          <a:p>
            <a:r>
              <a:rPr lang="nb-NO" dirty="0"/>
              <a:t>Folkehelseoversikt</a:t>
            </a:r>
          </a:p>
        </p:txBody>
      </p:sp>
      <p:sp>
        <p:nvSpPr>
          <p:cNvPr id="5" name="Plassholder for lysbildenummer 4">
            <a:extLst>
              <a:ext uri="{FF2B5EF4-FFF2-40B4-BE49-F238E27FC236}">
                <a16:creationId xmlns:a16="http://schemas.microsoft.com/office/drawing/2014/main" id="{F39E72FA-F1D4-C7D5-1E7B-2E416141B904}"/>
              </a:ext>
            </a:extLst>
          </p:cNvPr>
          <p:cNvSpPr>
            <a:spLocks noGrp="1"/>
          </p:cNvSpPr>
          <p:nvPr>
            <p:ph type="sldNum" sz="quarter" idx="12"/>
          </p:nvPr>
        </p:nvSpPr>
        <p:spPr/>
        <p:txBody>
          <a:bodyPr/>
          <a:lstStyle/>
          <a:p>
            <a:fld id="{8F38CB8C-9F3F-4D9A-91AD-F1C485AF55CA}" type="slidenum">
              <a:rPr lang="nb-NO" smtClean="0"/>
              <a:pPr/>
              <a:t>7</a:t>
            </a:fld>
            <a:endParaRPr lang="nb-NO"/>
          </a:p>
        </p:txBody>
      </p:sp>
    </p:spTree>
    <p:extLst>
      <p:ext uri="{BB962C8B-B14F-4D97-AF65-F5344CB8AC3E}">
        <p14:creationId xmlns:p14="http://schemas.microsoft.com/office/powerpoint/2010/main" val="41137522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790E504-9D47-328B-B059-14D3C466F9BF}"/>
              </a:ext>
            </a:extLst>
          </p:cNvPr>
          <p:cNvSpPr>
            <a:spLocks noGrp="1"/>
          </p:cNvSpPr>
          <p:nvPr>
            <p:ph type="title"/>
          </p:nvPr>
        </p:nvSpPr>
        <p:spPr>
          <a:xfrm>
            <a:off x="1767426" y="1014153"/>
            <a:ext cx="20847562" cy="1014152"/>
          </a:xfrm>
        </p:spPr>
        <p:txBody>
          <a:bodyPr/>
          <a:lstStyle/>
          <a:p>
            <a:pPr algn="ctr"/>
            <a:r>
              <a:rPr lang="nb-NO" dirty="0"/>
              <a:t>Levevaner (helserelatert atferd)</a:t>
            </a:r>
          </a:p>
        </p:txBody>
      </p:sp>
      <p:sp>
        <p:nvSpPr>
          <p:cNvPr id="3" name="Plassholder for innhold 2">
            <a:extLst>
              <a:ext uri="{FF2B5EF4-FFF2-40B4-BE49-F238E27FC236}">
                <a16:creationId xmlns:a16="http://schemas.microsoft.com/office/drawing/2014/main" id="{7B7AB6D0-05D3-0BE4-4257-563251960810}"/>
              </a:ext>
            </a:extLst>
          </p:cNvPr>
          <p:cNvSpPr>
            <a:spLocks noGrp="1"/>
          </p:cNvSpPr>
          <p:nvPr>
            <p:ph idx="1"/>
          </p:nvPr>
        </p:nvSpPr>
        <p:spPr>
          <a:xfrm>
            <a:off x="1767426" y="2859578"/>
            <a:ext cx="20847562" cy="9609512"/>
          </a:xfrm>
        </p:spPr>
        <p:txBody>
          <a:bodyPr>
            <a:normAutofit/>
          </a:bodyPr>
          <a:lstStyle/>
          <a:p>
            <a:r>
              <a:rPr lang="nb-NO" dirty="0"/>
              <a:t>56 % av ungdom i Krødsherad trener tre ganger eller mer pr uke, mens 18 % av ungdommen er fysisk aktive sjeldnere enn 1 gang i uka. Av voksne kryllinger er det kun 20 % som følger anbefalingen om 30 minutter fysisk aktivitet 4 dager i uka.</a:t>
            </a:r>
          </a:p>
          <a:p>
            <a:endParaRPr lang="nb-NO" dirty="0"/>
          </a:p>
          <a:p>
            <a:r>
              <a:rPr lang="nb-NO" dirty="0"/>
              <a:t>61 % av ungdommen i kommunen bruker mer enn tre timer foran skjerm daglig, tallet for landet er 65 %. Det er flere jenter enn gutter som bruker mye skjerm.</a:t>
            </a:r>
          </a:p>
          <a:p>
            <a:endParaRPr lang="nb-NO" dirty="0"/>
          </a:p>
          <a:p>
            <a:r>
              <a:rPr lang="nb-NO" dirty="0"/>
              <a:t>Voksne personer i Krødsherad opplyser lavere bruk av alkohol enn Viken. Ungdata de siste årene viser en positiv utvikling når det gjelder debutalder og alkoholkonsum i Krødsherad, men samtidig er det prosentvis flere ungdomsskoleelever som får lov hjemmefra, til drikke i Krødsherad (9 %), enn landet (5 %). Flere gutter enn jenter som får lov hjemmefra.</a:t>
            </a:r>
          </a:p>
          <a:p>
            <a:endParaRPr lang="nb-NO" dirty="0"/>
          </a:p>
          <a:p>
            <a:r>
              <a:rPr lang="nb-NO" dirty="0"/>
              <a:t>Ungdata viser at 2 % av </a:t>
            </a:r>
            <a:r>
              <a:rPr lang="nb-NO" dirty="0" err="1"/>
              <a:t>kryllingungdommen</a:t>
            </a:r>
            <a:r>
              <a:rPr lang="nb-NO" dirty="0"/>
              <a:t> snuste ukentlig eller mer, og ingen som opplyste røyking. Kun jenter som opplyste å snuse. Av de voksne i kommunen er det 13 % som snuser daglig, og 10 % som røyker daglig.</a:t>
            </a:r>
          </a:p>
          <a:p>
            <a:endParaRPr lang="nb-NO" dirty="0"/>
          </a:p>
        </p:txBody>
      </p:sp>
      <p:sp>
        <p:nvSpPr>
          <p:cNvPr id="4" name="Plassholder for bunntekst 3">
            <a:extLst>
              <a:ext uri="{FF2B5EF4-FFF2-40B4-BE49-F238E27FC236}">
                <a16:creationId xmlns:a16="http://schemas.microsoft.com/office/drawing/2014/main" id="{1F878F88-1746-A3B3-147A-2A5150B8A037}"/>
              </a:ext>
            </a:extLst>
          </p:cNvPr>
          <p:cNvSpPr>
            <a:spLocks noGrp="1"/>
          </p:cNvSpPr>
          <p:nvPr>
            <p:ph type="ftr" sz="quarter" idx="11"/>
          </p:nvPr>
        </p:nvSpPr>
        <p:spPr/>
        <p:txBody>
          <a:bodyPr/>
          <a:lstStyle/>
          <a:p>
            <a:r>
              <a:rPr lang="nb-NO" dirty="0"/>
              <a:t>Folkehelseoversikt</a:t>
            </a:r>
          </a:p>
        </p:txBody>
      </p:sp>
      <p:sp>
        <p:nvSpPr>
          <p:cNvPr id="5" name="Plassholder for lysbildenummer 4">
            <a:extLst>
              <a:ext uri="{FF2B5EF4-FFF2-40B4-BE49-F238E27FC236}">
                <a16:creationId xmlns:a16="http://schemas.microsoft.com/office/drawing/2014/main" id="{F39E72FA-F1D4-C7D5-1E7B-2E416141B904}"/>
              </a:ext>
            </a:extLst>
          </p:cNvPr>
          <p:cNvSpPr>
            <a:spLocks noGrp="1"/>
          </p:cNvSpPr>
          <p:nvPr>
            <p:ph type="sldNum" sz="quarter" idx="12"/>
          </p:nvPr>
        </p:nvSpPr>
        <p:spPr/>
        <p:txBody>
          <a:bodyPr/>
          <a:lstStyle/>
          <a:p>
            <a:fld id="{8F38CB8C-9F3F-4D9A-91AD-F1C485AF55CA}" type="slidenum">
              <a:rPr lang="nb-NO" smtClean="0"/>
              <a:pPr/>
              <a:t>8</a:t>
            </a:fld>
            <a:endParaRPr lang="nb-NO"/>
          </a:p>
        </p:txBody>
      </p:sp>
    </p:spTree>
    <p:extLst>
      <p:ext uri="{BB962C8B-B14F-4D97-AF65-F5344CB8AC3E}">
        <p14:creationId xmlns:p14="http://schemas.microsoft.com/office/powerpoint/2010/main" val="23879621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790E504-9D47-328B-B059-14D3C466F9BF}"/>
              </a:ext>
            </a:extLst>
          </p:cNvPr>
          <p:cNvSpPr>
            <a:spLocks noGrp="1"/>
          </p:cNvSpPr>
          <p:nvPr>
            <p:ph type="title"/>
          </p:nvPr>
        </p:nvSpPr>
        <p:spPr>
          <a:xfrm>
            <a:off x="1767426" y="1246909"/>
            <a:ext cx="20847562" cy="1230283"/>
          </a:xfrm>
        </p:spPr>
        <p:txBody>
          <a:bodyPr/>
          <a:lstStyle/>
          <a:p>
            <a:pPr algn="ctr"/>
            <a:r>
              <a:rPr lang="nb-NO" dirty="0"/>
              <a:t>Levevaner (helserelatert atferd) fortsetter</a:t>
            </a:r>
          </a:p>
        </p:txBody>
      </p:sp>
      <p:sp>
        <p:nvSpPr>
          <p:cNvPr id="3" name="Plassholder for innhold 2">
            <a:extLst>
              <a:ext uri="{FF2B5EF4-FFF2-40B4-BE49-F238E27FC236}">
                <a16:creationId xmlns:a16="http://schemas.microsoft.com/office/drawing/2014/main" id="{7B7AB6D0-05D3-0BE4-4257-563251960810}"/>
              </a:ext>
            </a:extLst>
          </p:cNvPr>
          <p:cNvSpPr>
            <a:spLocks noGrp="1"/>
          </p:cNvSpPr>
          <p:nvPr>
            <p:ph idx="1"/>
          </p:nvPr>
        </p:nvSpPr>
        <p:spPr>
          <a:xfrm>
            <a:off x="1767426" y="3507971"/>
            <a:ext cx="20847562" cy="8961119"/>
          </a:xfrm>
        </p:spPr>
        <p:txBody>
          <a:bodyPr>
            <a:normAutofit/>
          </a:bodyPr>
          <a:lstStyle/>
          <a:p>
            <a:r>
              <a:rPr lang="nb-NO" dirty="0"/>
              <a:t>Ungdata 2021 viser at bruk av hasj og marihuana er mindre utbredt i Krødsherad enn landet for øvrig. Må likevel ha med oss at mye har skjedd siden 2021 og det er en kjent trend at det på landsbasis brukes mer narkotiske stoffer nå, spesielt kokain.</a:t>
            </a:r>
          </a:p>
          <a:p>
            <a:endParaRPr lang="nb-NO" dirty="0"/>
          </a:p>
          <a:p>
            <a:r>
              <a:rPr lang="nb-NO" dirty="0"/>
              <a:t>Voksne i Krødsherad spiser mindre fisk og grønnsaker enn snittet for Viken, mens vi spiser litt mer frukt og bær. Voksne kryllinger har et betydelig høyere inntak av sukkerholdig brus enn Viken.</a:t>
            </a:r>
          </a:p>
          <a:p>
            <a:endParaRPr lang="nb-NO" dirty="0"/>
          </a:p>
          <a:p>
            <a:r>
              <a:rPr lang="nb-NO" dirty="0"/>
              <a:t>1/3 av ungdommen i Krødsherad er ganske, eller mye plaget med søvnvansker. For voksne er tallet 10 %.</a:t>
            </a:r>
          </a:p>
        </p:txBody>
      </p:sp>
      <p:sp>
        <p:nvSpPr>
          <p:cNvPr id="4" name="Plassholder for bunntekst 3">
            <a:extLst>
              <a:ext uri="{FF2B5EF4-FFF2-40B4-BE49-F238E27FC236}">
                <a16:creationId xmlns:a16="http://schemas.microsoft.com/office/drawing/2014/main" id="{1F878F88-1746-A3B3-147A-2A5150B8A037}"/>
              </a:ext>
            </a:extLst>
          </p:cNvPr>
          <p:cNvSpPr>
            <a:spLocks noGrp="1"/>
          </p:cNvSpPr>
          <p:nvPr>
            <p:ph type="ftr" sz="quarter" idx="11"/>
          </p:nvPr>
        </p:nvSpPr>
        <p:spPr/>
        <p:txBody>
          <a:bodyPr/>
          <a:lstStyle/>
          <a:p>
            <a:r>
              <a:rPr lang="nb-NO" dirty="0"/>
              <a:t>Folkehelseoversikt</a:t>
            </a:r>
          </a:p>
        </p:txBody>
      </p:sp>
      <p:sp>
        <p:nvSpPr>
          <p:cNvPr id="5" name="Plassholder for lysbildenummer 4">
            <a:extLst>
              <a:ext uri="{FF2B5EF4-FFF2-40B4-BE49-F238E27FC236}">
                <a16:creationId xmlns:a16="http://schemas.microsoft.com/office/drawing/2014/main" id="{F39E72FA-F1D4-C7D5-1E7B-2E416141B904}"/>
              </a:ext>
            </a:extLst>
          </p:cNvPr>
          <p:cNvSpPr>
            <a:spLocks noGrp="1"/>
          </p:cNvSpPr>
          <p:nvPr>
            <p:ph type="sldNum" sz="quarter" idx="12"/>
          </p:nvPr>
        </p:nvSpPr>
        <p:spPr/>
        <p:txBody>
          <a:bodyPr/>
          <a:lstStyle/>
          <a:p>
            <a:fld id="{8F38CB8C-9F3F-4D9A-91AD-F1C485AF55CA}" type="slidenum">
              <a:rPr lang="nb-NO" smtClean="0"/>
              <a:pPr/>
              <a:t>9</a:t>
            </a:fld>
            <a:endParaRPr lang="nb-NO"/>
          </a:p>
        </p:txBody>
      </p:sp>
    </p:spTree>
    <p:extLst>
      <p:ext uri="{BB962C8B-B14F-4D97-AF65-F5344CB8AC3E}">
        <p14:creationId xmlns:p14="http://schemas.microsoft.com/office/powerpoint/2010/main" val="3542666600"/>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C6B282"/>
      </a:dk2>
      <a:lt2>
        <a:srgbClr val="9CC5D5"/>
      </a:lt2>
      <a:accent1>
        <a:srgbClr val="003EA2"/>
      </a:accent1>
      <a:accent2>
        <a:srgbClr val="423B48"/>
      </a:accent2>
      <a:accent3>
        <a:srgbClr val="6BA34B"/>
      </a:accent3>
      <a:accent4>
        <a:srgbClr val="142C46"/>
      </a:accent4>
      <a:accent5>
        <a:srgbClr val="BF648F"/>
      </a:accent5>
      <a:accent6>
        <a:srgbClr val="0B4646"/>
      </a:accent6>
      <a:hlink>
        <a:srgbClr val="467886"/>
      </a:hlink>
      <a:folHlink>
        <a:srgbClr val="96607D"/>
      </a:folHlink>
    </a:clrScheme>
    <a:fontScheme name="Egendefinert 91">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Krødsherad_kommune_ppt-mal_blå" id="{E3DD8B0D-D6B8-7B40-9341-3FC2700138DB}" vid="{4747246D-BC35-4B46-9FD0-C5796C7AA2A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EF034332F7E5B1468849EA3CD12A3B7D" ma:contentTypeVersion="17" ma:contentTypeDescription="Opprett et nytt dokument." ma:contentTypeScope="" ma:versionID="6bf95ce354b74114b935f825edc2e690">
  <xsd:schema xmlns:xsd="http://www.w3.org/2001/XMLSchema" xmlns:xs="http://www.w3.org/2001/XMLSchema" xmlns:p="http://schemas.microsoft.com/office/2006/metadata/properties" xmlns:ns2="d506e9fb-f6d4-4624-99a2-61ab2946b362" xmlns:ns3="040c335d-7dfa-4893-ac08-725cbb2eb4c1" targetNamespace="http://schemas.microsoft.com/office/2006/metadata/properties" ma:root="true" ma:fieldsID="8efd766796883c929cf053fb1ed0f642" ns2:_="" ns3:_="">
    <xsd:import namespace="d506e9fb-f6d4-4624-99a2-61ab2946b362"/>
    <xsd:import namespace="040c335d-7dfa-4893-ac08-725cbb2eb4c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ServiceAutoKeyPoints" minOccurs="0"/>
                <xsd:element ref="ns2:MediaServiceKeyPoints" minOccurs="0"/>
                <xsd:element ref="ns2:MediaServiceLocation"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506e9fb-f6d4-4624-99a2-61ab2946b36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Bildemerkelapper" ma:readOnly="false" ma:fieldId="{5cf76f15-5ced-4ddc-b409-7134ff3c332f}" ma:taxonomyMulti="true" ma:sspId="3fef5715-2ac3-4ab2-9efd-6c4aafee39a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40c335d-7dfa-4893-ac08-725cbb2eb4c1" elementFormDefault="qualified">
    <xsd:import namespace="http://schemas.microsoft.com/office/2006/documentManagement/types"/>
    <xsd:import namespace="http://schemas.microsoft.com/office/infopath/2007/PartnerControls"/>
    <xsd:element name="SharedWithUsers" ma:index="14"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Delingsdetaljer" ma:internalName="SharedWithDetails" ma:readOnly="true">
      <xsd:simpleType>
        <xsd:restriction base="dms:Note">
          <xsd:maxLength value="255"/>
        </xsd:restriction>
      </xsd:simpleType>
    </xsd:element>
    <xsd:element name="TaxCatchAll" ma:index="23" nillable="true" ma:displayName="Taxonomy Catch All Column" ma:hidden="true" ma:list="{8bc0de79-5f6a-44d7-b5c5-0f7ef0738c9b}" ma:internalName="TaxCatchAll" ma:showField="CatchAllData" ma:web="040c335d-7dfa-4893-ac08-725cbb2eb4c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79767B3-3EF2-40B8-A8B4-555F7999EDC4}">
  <ds:schemaRefs>
    <ds:schemaRef ds:uri="http://schemas.microsoft.com/sharepoint/v3/contenttype/forms"/>
  </ds:schemaRefs>
</ds:datastoreItem>
</file>

<file path=customXml/itemProps2.xml><?xml version="1.0" encoding="utf-8"?>
<ds:datastoreItem xmlns:ds="http://schemas.openxmlformats.org/officeDocument/2006/customXml" ds:itemID="{3AC401BE-CE7F-40E6-B401-9823EDED1D9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506e9fb-f6d4-4624-99a2-61ab2946b362"/>
    <ds:schemaRef ds:uri="040c335d-7dfa-4893-ac08-725cbb2eb4c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Krødsherad_kommune_ppt-mal_blå</Template>
  <TotalTime>1556</TotalTime>
  <Words>1736</Words>
  <Application>Microsoft Office PowerPoint</Application>
  <PresentationFormat>Egendefinert</PresentationFormat>
  <Paragraphs>154</Paragraphs>
  <Slides>13</Slides>
  <Notes>13</Notes>
  <HiddenSlides>0</HiddenSlides>
  <MMClips>0</MMClips>
  <ScaleCrop>false</ScaleCrop>
  <HeadingPairs>
    <vt:vector size="6" baseType="variant">
      <vt:variant>
        <vt:lpstr>Brukte skrifter</vt:lpstr>
      </vt:variant>
      <vt:variant>
        <vt:i4>3</vt:i4>
      </vt:variant>
      <vt:variant>
        <vt:lpstr>Tema</vt:lpstr>
      </vt:variant>
      <vt:variant>
        <vt:i4>1</vt:i4>
      </vt:variant>
      <vt:variant>
        <vt:lpstr>Lysbildetitler</vt:lpstr>
      </vt:variant>
      <vt:variant>
        <vt:i4>13</vt:i4>
      </vt:variant>
    </vt:vector>
  </HeadingPairs>
  <TitlesOfParts>
    <vt:vector size="17" baseType="lpstr">
      <vt:lpstr>Arial</vt:lpstr>
      <vt:lpstr>Calibri</vt:lpstr>
      <vt:lpstr>Calibri Light</vt:lpstr>
      <vt:lpstr>Office-tema</vt:lpstr>
      <vt:lpstr>Folkehelseoversikt 2024-2028  Krødsherad kommune</vt:lpstr>
      <vt:lpstr>Innledning</vt:lpstr>
      <vt:lpstr>Befolkningssammensetning</vt:lpstr>
      <vt:lpstr>Oppvekst- og levekårsforhold</vt:lpstr>
      <vt:lpstr>Oppvekst- og levekårsforhold fortsetter</vt:lpstr>
      <vt:lpstr>Miljø</vt:lpstr>
      <vt:lpstr>Miljø fortsetter</vt:lpstr>
      <vt:lpstr>Levevaner (helserelatert atferd)</vt:lpstr>
      <vt:lpstr>Levevaner (helserelatert atferd) fortsetter</vt:lpstr>
      <vt:lpstr>Helsetilstand og bruk av legemidler</vt:lpstr>
      <vt:lpstr>Helsetilstand og bruk av legemidler fortsetter</vt:lpstr>
      <vt:lpstr>Oppsummering og veien videre</vt:lpstr>
      <vt:lpstr>Takk for meg!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Folkehelseoversikt Krødsherad kommune</dc:title>
  <dc:creator>Nina Lesteberg</dc:creator>
  <cp:lastModifiedBy>Nina Lesteberg</cp:lastModifiedBy>
  <cp:revision>49</cp:revision>
  <dcterms:created xsi:type="dcterms:W3CDTF">2024-01-26T12:44:17Z</dcterms:created>
  <dcterms:modified xsi:type="dcterms:W3CDTF">2024-03-11T08:21:36Z</dcterms:modified>
</cp:coreProperties>
</file>