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66" r:id="rId15"/>
    <p:sldId id="267" r:id="rId16"/>
    <p:sldId id="268" r:id="rId17"/>
    <p:sldId id="270" r:id="rId18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C9"/>
    <a:srgbClr val="C4DAB7"/>
    <a:srgbClr val="EEE0CE"/>
    <a:srgbClr val="C4DCE6"/>
    <a:srgbClr val="000000"/>
    <a:srgbClr val="142C46"/>
    <a:srgbClr val="C6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C7122-30E2-4E3A-87ED-A8A76D4DF571}" v="198" dt="2024-03-06T20:08:0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887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Aaskjær" userId="ce1423ce-147e-4255-88a9-6221cba298f4" providerId="ADAL" clId="{8B5C7122-30E2-4E3A-87ED-A8A76D4DF571}"/>
    <pc:docChg chg="undo custSel addSld delSld modSld">
      <pc:chgData name="Linda Aaskjær" userId="ce1423ce-147e-4255-88a9-6221cba298f4" providerId="ADAL" clId="{8B5C7122-30E2-4E3A-87ED-A8A76D4DF571}" dt="2024-03-11T08:49:55.044" v="2050" actId="2696"/>
      <pc:docMkLst>
        <pc:docMk/>
      </pc:docMkLst>
      <pc:sldChg chg="modSp mod">
        <pc:chgData name="Linda Aaskjær" userId="ce1423ce-147e-4255-88a9-6221cba298f4" providerId="ADAL" clId="{8B5C7122-30E2-4E3A-87ED-A8A76D4DF571}" dt="2024-03-06T16:44:06.077" v="291" actId="20577"/>
        <pc:sldMkLst>
          <pc:docMk/>
          <pc:sldMk cId="705014764" sldId="256"/>
        </pc:sldMkLst>
        <pc:spChg chg="mod">
          <ac:chgData name="Linda Aaskjær" userId="ce1423ce-147e-4255-88a9-6221cba298f4" providerId="ADAL" clId="{8B5C7122-30E2-4E3A-87ED-A8A76D4DF571}" dt="2024-02-26T08:27:47.598" v="15" actId="20577"/>
          <ac:spMkLst>
            <pc:docMk/>
            <pc:sldMk cId="705014764" sldId="256"/>
            <ac:spMk id="2" creationId="{E2BE3707-0CD4-50D2-DA0D-69BFC8439296}"/>
          </ac:spMkLst>
        </pc:spChg>
        <pc:spChg chg="mod">
          <ac:chgData name="Linda Aaskjær" userId="ce1423ce-147e-4255-88a9-6221cba298f4" providerId="ADAL" clId="{8B5C7122-30E2-4E3A-87ED-A8A76D4DF571}" dt="2024-03-06T16:44:06.077" v="291" actId="20577"/>
          <ac:spMkLst>
            <pc:docMk/>
            <pc:sldMk cId="705014764" sldId="256"/>
            <ac:spMk id="3" creationId="{D050E8A6-F5C4-B2F3-04C9-6C0A0474BB48}"/>
          </ac:spMkLst>
        </pc:spChg>
      </pc:sldChg>
      <pc:sldChg chg="modSp new del mod">
        <pc:chgData name="Linda Aaskjær" userId="ce1423ce-147e-4255-88a9-6221cba298f4" providerId="ADAL" clId="{8B5C7122-30E2-4E3A-87ED-A8A76D4DF571}" dt="2024-03-06T16:53:41.922" v="420" actId="2696"/>
        <pc:sldMkLst>
          <pc:docMk/>
          <pc:sldMk cId="1081377518" sldId="257"/>
        </pc:sldMkLst>
        <pc:spChg chg="mod">
          <ac:chgData name="Linda Aaskjær" userId="ce1423ce-147e-4255-88a9-6221cba298f4" providerId="ADAL" clId="{8B5C7122-30E2-4E3A-87ED-A8A76D4DF571}" dt="2024-03-06T16:53:27.321" v="419" actId="20577"/>
          <ac:spMkLst>
            <pc:docMk/>
            <pc:sldMk cId="1081377518" sldId="257"/>
            <ac:spMk id="2" creationId="{D9782CD9-7A3F-34E8-9844-619BBD4F92D3}"/>
          </ac:spMkLst>
        </pc:spChg>
      </pc:sldChg>
      <pc:sldChg chg="modSp new del mod">
        <pc:chgData name="Linda Aaskjær" userId="ce1423ce-147e-4255-88a9-6221cba298f4" providerId="ADAL" clId="{8B5C7122-30E2-4E3A-87ED-A8A76D4DF571}" dt="2024-03-06T16:44:32.945" v="379" actId="2696"/>
        <pc:sldMkLst>
          <pc:docMk/>
          <pc:sldMk cId="2451039468" sldId="257"/>
        </pc:sldMkLst>
        <pc:spChg chg="mod">
          <ac:chgData name="Linda Aaskjær" userId="ce1423ce-147e-4255-88a9-6221cba298f4" providerId="ADAL" clId="{8B5C7122-30E2-4E3A-87ED-A8A76D4DF571}" dt="2024-02-26T08:28:35.226" v="29" actId="20577"/>
          <ac:spMkLst>
            <pc:docMk/>
            <pc:sldMk cId="2451039468" sldId="257"/>
            <ac:spMk id="2" creationId="{11E773B8-EC88-B8DE-BF2D-424429AA8F87}"/>
          </ac:spMkLst>
        </pc:spChg>
        <pc:spChg chg="mod">
          <ac:chgData name="Linda Aaskjær" userId="ce1423ce-147e-4255-88a9-6221cba298f4" providerId="ADAL" clId="{8B5C7122-30E2-4E3A-87ED-A8A76D4DF571}" dt="2024-03-06T16:44:24.965" v="378" actId="5793"/>
          <ac:spMkLst>
            <pc:docMk/>
            <pc:sldMk cId="2451039468" sldId="257"/>
            <ac:spMk id="3" creationId="{F8EA5AA3-D6AC-7F3C-2606-E541EAD8AE87}"/>
          </ac:spMkLst>
        </pc:spChg>
      </pc:sldChg>
      <pc:sldChg chg="addSp delSp modSp new mod">
        <pc:chgData name="Linda Aaskjær" userId="ce1423ce-147e-4255-88a9-6221cba298f4" providerId="ADAL" clId="{8B5C7122-30E2-4E3A-87ED-A8A76D4DF571}" dt="2024-03-06T20:08:20.899" v="1948" actId="20577"/>
        <pc:sldMkLst>
          <pc:docMk/>
          <pc:sldMk cId="3555009370" sldId="257"/>
        </pc:sldMkLst>
        <pc:spChg chg="del mod">
          <ac:chgData name="Linda Aaskjær" userId="ce1423ce-147e-4255-88a9-6221cba298f4" providerId="ADAL" clId="{8B5C7122-30E2-4E3A-87ED-A8A76D4DF571}" dt="2024-03-06T20:06:59.043" v="1941" actId="931"/>
          <ac:spMkLst>
            <pc:docMk/>
            <pc:sldMk cId="3555009370" sldId="257"/>
            <ac:spMk id="2" creationId="{6393AEB4-3060-C615-18BC-1CC0F2CBC946}"/>
          </ac:spMkLst>
        </pc:spChg>
        <pc:spChg chg="mod">
          <ac:chgData name="Linda Aaskjær" userId="ce1423ce-147e-4255-88a9-6221cba298f4" providerId="ADAL" clId="{8B5C7122-30E2-4E3A-87ED-A8A76D4DF571}" dt="2024-03-06T16:54:21.549" v="464" actId="20577"/>
          <ac:spMkLst>
            <pc:docMk/>
            <pc:sldMk cId="3555009370" sldId="257"/>
            <ac:spMk id="5" creationId="{A7C48413-BF53-3939-51A3-F6294669F060}"/>
          </ac:spMkLst>
        </pc:spChg>
        <pc:spChg chg="mod">
          <ac:chgData name="Linda Aaskjær" userId="ce1423ce-147e-4255-88a9-6221cba298f4" providerId="ADAL" clId="{8B5C7122-30E2-4E3A-87ED-A8A76D4DF571}" dt="2024-03-06T20:08:20.899" v="1948" actId="20577"/>
          <ac:spMkLst>
            <pc:docMk/>
            <pc:sldMk cId="3555009370" sldId="257"/>
            <ac:spMk id="6" creationId="{0C851A0A-FE22-7A7A-84B8-D82E55268EDC}"/>
          </ac:spMkLst>
        </pc:spChg>
        <pc:spChg chg="add del mod">
          <ac:chgData name="Linda Aaskjær" userId="ce1423ce-147e-4255-88a9-6221cba298f4" providerId="ADAL" clId="{8B5C7122-30E2-4E3A-87ED-A8A76D4DF571}" dt="2024-03-06T20:08:01.664" v="1945" actId="931"/>
          <ac:spMkLst>
            <pc:docMk/>
            <pc:sldMk cId="3555009370" sldId="257"/>
            <ac:spMk id="10" creationId="{F8436281-3FA6-A0C2-6505-1C3F3386D076}"/>
          </ac:spMkLst>
        </pc:spChg>
        <pc:picChg chg="add del mod">
          <ac:chgData name="Linda Aaskjær" userId="ce1423ce-147e-4255-88a9-6221cba298f4" providerId="ADAL" clId="{8B5C7122-30E2-4E3A-87ED-A8A76D4DF571}" dt="2024-03-06T20:07:05.699" v="1944" actId="21"/>
          <ac:picMkLst>
            <pc:docMk/>
            <pc:sldMk cId="3555009370" sldId="257"/>
            <ac:picMk id="8" creationId="{D56D3A7F-53D6-5796-A0AC-0375876E5FC5}"/>
          </ac:picMkLst>
        </pc:picChg>
        <pc:picChg chg="add mod">
          <ac:chgData name="Linda Aaskjær" userId="ce1423ce-147e-4255-88a9-6221cba298f4" providerId="ADAL" clId="{8B5C7122-30E2-4E3A-87ED-A8A76D4DF571}" dt="2024-03-06T20:08:02.245" v="1947" actId="962"/>
          <ac:picMkLst>
            <pc:docMk/>
            <pc:sldMk cId="3555009370" sldId="257"/>
            <ac:picMk id="12" creationId="{84704B5C-486E-A227-B9BF-661BDB096098}"/>
          </ac:picMkLst>
        </pc:picChg>
        <pc:picChg chg="add del mod">
          <ac:chgData name="Linda Aaskjær" userId="ce1423ce-147e-4255-88a9-6221cba298f4" providerId="ADAL" clId="{8B5C7122-30E2-4E3A-87ED-A8A76D4DF571}" dt="2024-03-06T20:06:41.953" v="1940" actId="21"/>
          <ac:picMkLst>
            <pc:docMk/>
            <pc:sldMk cId="3555009370" sldId="257"/>
            <ac:picMk id="3074" creationId="{857AF30E-132D-1F6A-3BFA-82CEF0B71CD1}"/>
          </ac:picMkLst>
        </pc:picChg>
      </pc:sldChg>
      <pc:sldChg chg="modSp new del mod">
        <pc:chgData name="Linda Aaskjær" userId="ce1423ce-147e-4255-88a9-6221cba298f4" providerId="ADAL" clId="{8B5C7122-30E2-4E3A-87ED-A8A76D4DF571}" dt="2024-03-06T16:53:45.920" v="421" actId="2696"/>
        <pc:sldMkLst>
          <pc:docMk/>
          <pc:sldMk cId="1082082516" sldId="258"/>
        </pc:sldMkLst>
        <pc:spChg chg="mod">
          <ac:chgData name="Linda Aaskjær" userId="ce1423ce-147e-4255-88a9-6221cba298f4" providerId="ADAL" clId="{8B5C7122-30E2-4E3A-87ED-A8A76D4DF571}" dt="2024-03-06T16:47:19.130" v="408" actId="20577"/>
          <ac:spMkLst>
            <pc:docMk/>
            <pc:sldMk cId="1082082516" sldId="258"/>
            <ac:spMk id="3" creationId="{9244A708-76B2-AFD9-915A-0091597258B1}"/>
          </ac:spMkLst>
        </pc:spChg>
      </pc:sldChg>
      <pc:sldChg chg="modSp new del mod">
        <pc:chgData name="Linda Aaskjær" userId="ce1423ce-147e-4255-88a9-6221cba298f4" providerId="ADAL" clId="{8B5C7122-30E2-4E3A-87ED-A8A76D4DF571}" dt="2024-03-07T06:34:25.422" v="2003" actId="2696"/>
        <pc:sldMkLst>
          <pc:docMk/>
          <pc:sldMk cId="1766164006" sldId="258"/>
        </pc:sldMkLst>
        <pc:spChg chg="mod">
          <ac:chgData name="Linda Aaskjær" userId="ce1423ce-147e-4255-88a9-6221cba298f4" providerId="ADAL" clId="{8B5C7122-30E2-4E3A-87ED-A8A76D4DF571}" dt="2024-03-07T06:34:19.783" v="2002" actId="20577"/>
          <ac:spMkLst>
            <pc:docMk/>
            <pc:sldMk cId="1766164006" sldId="258"/>
            <ac:spMk id="2" creationId="{9260AF53-C3FB-549C-8261-7E303336C23A}"/>
          </ac:spMkLst>
        </pc:spChg>
      </pc:sldChg>
      <pc:sldChg chg="new del">
        <pc:chgData name="Linda Aaskjær" userId="ce1423ce-147e-4255-88a9-6221cba298f4" providerId="ADAL" clId="{8B5C7122-30E2-4E3A-87ED-A8A76D4DF571}" dt="2024-03-06T16:44:38.904" v="381" actId="2696"/>
        <pc:sldMkLst>
          <pc:docMk/>
          <pc:sldMk cId="2100090908" sldId="258"/>
        </pc:sldMkLst>
      </pc:sldChg>
      <pc:sldChg chg="modSp new del mod">
        <pc:chgData name="Linda Aaskjær" userId="ce1423ce-147e-4255-88a9-6221cba298f4" providerId="ADAL" clId="{8B5C7122-30E2-4E3A-87ED-A8A76D4DF571}" dt="2024-03-06T16:44:36.501" v="380" actId="2696"/>
        <pc:sldMkLst>
          <pc:docMk/>
          <pc:sldMk cId="1909472030" sldId="259"/>
        </pc:sldMkLst>
        <pc:spChg chg="mod">
          <ac:chgData name="Linda Aaskjær" userId="ce1423ce-147e-4255-88a9-6221cba298f4" providerId="ADAL" clId="{8B5C7122-30E2-4E3A-87ED-A8A76D4DF571}" dt="2024-02-26T08:37:44.077" v="231" actId="20577"/>
          <ac:spMkLst>
            <pc:docMk/>
            <pc:sldMk cId="1909472030" sldId="259"/>
            <ac:spMk id="2" creationId="{FC1A5ABD-246E-938A-9B80-EAED1DDD4491}"/>
          </ac:spMkLst>
        </pc:spChg>
      </pc:sldChg>
      <pc:sldChg chg="addSp delSp modSp new mod">
        <pc:chgData name="Linda Aaskjær" userId="ce1423ce-147e-4255-88a9-6221cba298f4" providerId="ADAL" clId="{8B5C7122-30E2-4E3A-87ED-A8A76D4DF571}" dt="2024-03-06T16:59:30.753" v="744" actId="20577"/>
        <pc:sldMkLst>
          <pc:docMk/>
          <pc:sldMk cId="3534751196" sldId="259"/>
        </pc:sldMkLst>
        <pc:spChg chg="mod">
          <ac:chgData name="Linda Aaskjær" userId="ce1423ce-147e-4255-88a9-6221cba298f4" providerId="ADAL" clId="{8B5C7122-30E2-4E3A-87ED-A8A76D4DF571}" dt="2024-03-06T16:56:08.563" v="564" actId="20577"/>
          <ac:spMkLst>
            <pc:docMk/>
            <pc:sldMk cId="3534751196" sldId="259"/>
            <ac:spMk id="2" creationId="{C437714E-0E80-FA99-BA46-9630EA95761E}"/>
          </ac:spMkLst>
        </pc:spChg>
        <pc:spChg chg="del">
          <ac:chgData name="Linda Aaskjær" userId="ce1423ce-147e-4255-88a9-6221cba298f4" providerId="ADAL" clId="{8B5C7122-30E2-4E3A-87ED-A8A76D4DF571}" dt="2024-03-06T16:57:30.252" v="565" actId="1032"/>
          <ac:spMkLst>
            <pc:docMk/>
            <pc:sldMk cId="3534751196" sldId="259"/>
            <ac:spMk id="3" creationId="{910E1786-C685-AC49-B38C-F83739555129}"/>
          </ac:spMkLst>
        </pc:spChg>
        <pc:graphicFrameChg chg="add mod modGraphic">
          <ac:chgData name="Linda Aaskjær" userId="ce1423ce-147e-4255-88a9-6221cba298f4" providerId="ADAL" clId="{8B5C7122-30E2-4E3A-87ED-A8A76D4DF571}" dt="2024-03-06T16:59:30.753" v="744" actId="20577"/>
          <ac:graphicFrameMkLst>
            <pc:docMk/>
            <pc:sldMk cId="3534751196" sldId="259"/>
            <ac:graphicFrameMk id="6" creationId="{0F9A19AE-A670-0A34-1846-B9CFA1AED637}"/>
          </ac:graphicFrameMkLst>
        </pc:graphicFrameChg>
      </pc:sldChg>
      <pc:sldChg chg="modSp new mod">
        <pc:chgData name="Linda Aaskjær" userId="ce1423ce-147e-4255-88a9-6221cba298f4" providerId="ADAL" clId="{8B5C7122-30E2-4E3A-87ED-A8A76D4DF571}" dt="2024-03-06T17:03:27.324" v="925" actId="20577"/>
        <pc:sldMkLst>
          <pc:docMk/>
          <pc:sldMk cId="1657901036" sldId="260"/>
        </pc:sldMkLst>
        <pc:spChg chg="mod">
          <ac:chgData name="Linda Aaskjær" userId="ce1423ce-147e-4255-88a9-6221cba298f4" providerId="ADAL" clId="{8B5C7122-30E2-4E3A-87ED-A8A76D4DF571}" dt="2024-03-06T17:01:21.750" v="766" actId="20577"/>
          <ac:spMkLst>
            <pc:docMk/>
            <pc:sldMk cId="1657901036" sldId="260"/>
            <ac:spMk id="2" creationId="{D2D2996E-D20C-21FD-9378-4489DA7E4AC5}"/>
          </ac:spMkLst>
        </pc:spChg>
        <pc:spChg chg="mod">
          <ac:chgData name="Linda Aaskjær" userId="ce1423ce-147e-4255-88a9-6221cba298f4" providerId="ADAL" clId="{8B5C7122-30E2-4E3A-87ED-A8A76D4DF571}" dt="2024-03-06T17:03:27.324" v="925" actId="20577"/>
          <ac:spMkLst>
            <pc:docMk/>
            <pc:sldMk cId="1657901036" sldId="260"/>
            <ac:spMk id="3" creationId="{950BB77D-2606-0BDE-8E76-DF818FA3F5B8}"/>
          </ac:spMkLst>
        </pc:spChg>
      </pc:sldChg>
      <pc:sldChg chg="modSp new mod">
        <pc:chgData name="Linda Aaskjær" userId="ce1423ce-147e-4255-88a9-6221cba298f4" providerId="ADAL" clId="{8B5C7122-30E2-4E3A-87ED-A8A76D4DF571}" dt="2024-03-06T17:07:31.893" v="1073" actId="20577"/>
        <pc:sldMkLst>
          <pc:docMk/>
          <pc:sldMk cId="1870434853" sldId="261"/>
        </pc:sldMkLst>
        <pc:spChg chg="mod">
          <ac:chgData name="Linda Aaskjær" userId="ce1423ce-147e-4255-88a9-6221cba298f4" providerId="ADAL" clId="{8B5C7122-30E2-4E3A-87ED-A8A76D4DF571}" dt="2024-03-06T17:07:31.893" v="1073" actId="20577"/>
          <ac:spMkLst>
            <pc:docMk/>
            <pc:sldMk cId="1870434853" sldId="261"/>
            <ac:spMk id="2" creationId="{DE40DB31-6205-3D5B-4128-92D83A7118FC}"/>
          </ac:spMkLst>
        </pc:spChg>
      </pc:sldChg>
      <pc:sldChg chg="modSp new del mod">
        <pc:chgData name="Linda Aaskjær" userId="ce1423ce-147e-4255-88a9-6221cba298f4" providerId="ADAL" clId="{8B5C7122-30E2-4E3A-87ED-A8A76D4DF571}" dt="2024-03-06T17:07:05.030" v="1026" actId="2696"/>
        <pc:sldMkLst>
          <pc:docMk/>
          <pc:sldMk cId="4014796077" sldId="261"/>
        </pc:sldMkLst>
        <pc:spChg chg="mod">
          <ac:chgData name="Linda Aaskjær" userId="ce1423ce-147e-4255-88a9-6221cba298f4" providerId="ADAL" clId="{8B5C7122-30E2-4E3A-87ED-A8A76D4DF571}" dt="2024-03-06T17:05:36.422" v="962" actId="20577"/>
          <ac:spMkLst>
            <pc:docMk/>
            <pc:sldMk cId="4014796077" sldId="261"/>
            <ac:spMk id="2" creationId="{7A083714-2380-A969-E2CC-CA9E0AEBD6B5}"/>
          </ac:spMkLst>
        </pc:spChg>
        <pc:spChg chg="mod">
          <ac:chgData name="Linda Aaskjær" userId="ce1423ce-147e-4255-88a9-6221cba298f4" providerId="ADAL" clId="{8B5C7122-30E2-4E3A-87ED-A8A76D4DF571}" dt="2024-03-06T17:07:01.177" v="1025" actId="5793"/>
          <ac:spMkLst>
            <pc:docMk/>
            <pc:sldMk cId="4014796077" sldId="261"/>
            <ac:spMk id="3" creationId="{DA8DB301-9702-62A2-B399-26764DAF9A6E}"/>
          </ac:spMkLst>
        </pc:spChg>
      </pc:sldChg>
      <pc:sldChg chg="modSp new mod">
        <pc:chgData name="Linda Aaskjær" userId="ce1423ce-147e-4255-88a9-6221cba298f4" providerId="ADAL" clId="{8B5C7122-30E2-4E3A-87ED-A8A76D4DF571}" dt="2024-03-06T17:08:38.663" v="1098" actId="20577"/>
        <pc:sldMkLst>
          <pc:docMk/>
          <pc:sldMk cId="158102736" sldId="262"/>
        </pc:sldMkLst>
        <pc:spChg chg="mod">
          <ac:chgData name="Linda Aaskjær" userId="ce1423ce-147e-4255-88a9-6221cba298f4" providerId="ADAL" clId="{8B5C7122-30E2-4E3A-87ED-A8A76D4DF571}" dt="2024-03-06T17:08:38.663" v="1098" actId="20577"/>
          <ac:spMkLst>
            <pc:docMk/>
            <pc:sldMk cId="158102736" sldId="262"/>
            <ac:spMk id="2" creationId="{3FBEE248-3D15-C4D2-E9B2-A24B42B08100}"/>
          </ac:spMkLst>
        </pc:spChg>
      </pc:sldChg>
      <pc:sldChg chg="addSp modSp new mod">
        <pc:chgData name="Linda Aaskjær" userId="ce1423ce-147e-4255-88a9-6221cba298f4" providerId="ADAL" clId="{8B5C7122-30E2-4E3A-87ED-A8A76D4DF571}" dt="2024-03-06T17:11:40.818" v="1188" actId="14100"/>
        <pc:sldMkLst>
          <pc:docMk/>
          <pc:sldMk cId="3795327761" sldId="263"/>
        </pc:sldMkLst>
        <pc:spChg chg="mod">
          <ac:chgData name="Linda Aaskjær" userId="ce1423ce-147e-4255-88a9-6221cba298f4" providerId="ADAL" clId="{8B5C7122-30E2-4E3A-87ED-A8A76D4DF571}" dt="2024-03-06T17:09:30.960" v="1110" actId="20577"/>
          <ac:spMkLst>
            <pc:docMk/>
            <pc:sldMk cId="3795327761" sldId="263"/>
            <ac:spMk id="2" creationId="{086754BD-0C43-7935-48FA-5133C80A645D}"/>
          </ac:spMkLst>
        </pc:spChg>
        <pc:spChg chg="mod">
          <ac:chgData name="Linda Aaskjær" userId="ce1423ce-147e-4255-88a9-6221cba298f4" providerId="ADAL" clId="{8B5C7122-30E2-4E3A-87ED-A8A76D4DF571}" dt="2024-03-06T17:10:27.247" v="1182" actId="20577"/>
          <ac:spMkLst>
            <pc:docMk/>
            <pc:sldMk cId="3795327761" sldId="263"/>
            <ac:spMk id="3" creationId="{982B76F4-D25F-D205-2232-379B3FC272CD}"/>
          </ac:spMkLst>
        </pc:spChg>
        <pc:spChg chg="mod">
          <ac:chgData name="Linda Aaskjær" userId="ce1423ce-147e-4255-88a9-6221cba298f4" providerId="ADAL" clId="{8B5C7122-30E2-4E3A-87ED-A8A76D4DF571}" dt="2024-03-06T17:11:12.943" v="1184" actId="1076"/>
          <ac:spMkLst>
            <pc:docMk/>
            <pc:sldMk cId="3795327761" sldId="263"/>
            <ac:spMk id="6" creationId="{C0D8671F-0243-54A7-FA91-C3B84EC5FEC2}"/>
          </ac:spMkLst>
        </pc:spChg>
        <pc:picChg chg="add mod">
          <ac:chgData name="Linda Aaskjær" userId="ce1423ce-147e-4255-88a9-6221cba298f4" providerId="ADAL" clId="{8B5C7122-30E2-4E3A-87ED-A8A76D4DF571}" dt="2024-03-06T17:11:40.818" v="1188" actId="14100"/>
          <ac:picMkLst>
            <pc:docMk/>
            <pc:sldMk cId="3795327761" sldId="263"/>
            <ac:picMk id="1026" creationId="{CFB04635-394E-F2DA-D6F4-B31C536885B7}"/>
          </ac:picMkLst>
        </pc:picChg>
      </pc:sldChg>
      <pc:sldChg chg="modSp new mod">
        <pc:chgData name="Linda Aaskjær" userId="ce1423ce-147e-4255-88a9-6221cba298f4" providerId="ADAL" clId="{8B5C7122-30E2-4E3A-87ED-A8A76D4DF571}" dt="2024-03-07T06:43:12.846" v="2005" actId="255"/>
        <pc:sldMkLst>
          <pc:docMk/>
          <pc:sldMk cId="3392701192" sldId="264"/>
        </pc:sldMkLst>
        <pc:spChg chg="mod">
          <ac:chgData name="Linda Aaskjær" userId="ce1423ce-147e-4255-88a9-6221cba298f4" providerId="ADAL" clId="{8B5C7122-30E2-4E3A-87ED-A8A76D4DF571}" dt="2024-03-07T06:43:12.846" v="2005" actId="255"/>
          <ac:spMkLst>
            <pc:docMk/>
            <pc:sldMk cId="3392701192" sldId="264"/>
            <ac:spMk id="2" creationId="{283EDA94-9101-4BBF-0994-A580DFDF232D}"/>
          </ac:spMkLst>
        </pc:spChg>
        <pc:spChg chg="mod">
          <ac:chgData name="Linda Aaskjær" userId="ce1423ce-147e-4255-88a9-6221cba298f4" providerId="ADAL" clId="{8B5C7122-30E2-4E3A-87ED-A8A76D4DF571}" dt="2024-03-07T06:43:04.310" v="2004" actId="20577"/>
          <ac:spMkLst>
            <pc:docMk/>
            <pc:sldMk cId="3392701192" sldId="264"/>
            <ac:spMk id="3" creationId="{5587B888-37A7-ADE5-B3FB-04A9AE7AC1C0}"/>
          </ac:spMkLst>
        </pc:spChg>
      </pc:sldChg>
      <pc:sldChg chg="modSp new mod">
        <pc:chgData name="Linda Aaskjær" userId="ce1423ce-147e-4255-88a9-6221cba298f4" providerId="ADAL" clId="{8B5C7122-30E2-4E3A-87ED-A8A76D4DF571}" dt="2024-03-06T17:15:10.235" v="1286" actId="20577"/>
        <pc:sldMkLst>
          <pc:docMk/>
          <pc:sldMk cId="676683626" sldId="265"/>
        </pc:sldMkLst>
        <pc:spChg chg="mod">
          <ac:chgData name="Linda Aaskjær" userId="ce1423ce-147e-4255-88a9-6221cba298f4" providerId="ADAL" clId="{8B5C7122-30E2-4E3A-87ED-A8A76D4DF571}" dt="2024-03-06T17:15:10.235" v="1286" actId="20577"/>
          <ac:spMkLst>
            <pc:docMk/>
            <pc:sldMk cId="676683626" sldId="265"/>
            <ac:spMk id="2" creationId="{39756580-8A34-7021-BADE-201687E4D7AE}"/>
          </ac:spMkLst>
        </pc:spChg>
      </pc:sldChg>
      <pc:sldChg chg="modSp new mod">
        <pc:chgData name="Linda Aaskjær" userId="ce1423ce-147e-4255-88a9-6221cba298f4" providerId="ADAL" clId="{8B5C7122-30E2-4E3A-87ED-A8A76D4DF571}" dt="2024-03-07T06:49:04.969" v="2048" actId="20577"/>
        <pc:sldMkLst>
          <pc:docMk/>
          <pc:sldMk cId="3246087119" sldId="266"/>
        </pc:sldMkLst>
        <pc:spChg chg="mod">
          <ac:chgData name="Linda Aaskjær" userId="ce1423ce-147e-4255-88a9-6221cba298f4" providerId="ADAL" clId="{8B5C7122-30E2-4E3A-87ED-A8A76D4DF571}" dt="2024-03-06T17:17:00.085" v="1349" actId="20577"/>
          <ac:spMkLst>
            <pc:docMk/>
            <pc:sldMk cId="3246087119" sldId="266"/>
            <ac:spMk id="2" creationId="{17FA959F-07F3-F952-A581-463073CF6F5D}"/>
          </ac:spMkLst>
        </pc:spChg>
        <pc:spChg chg="mod">
          <ac:chgData name="Linda Aaskjær" userId="ce1423ce-147e-4255-88a9-6221cba298f4" providerId="ADAL" clId="{8B5C7122-30E2-4E3A-87ED-A8A76D4DF571}" dt="2024-03-07T06:49:04.969" v="2048" actId="20577"/>
          <ac:spMkLst>
            <pc:docMk/>
            <pc:sldMk cId="3246087119" sldId="266"/>
            <ac:spMk id="3" creationId="{49A1A044-BFAD-38FE-9B4F-1537796DDD82}"/>
          </ac:spMkLst>
        </pc:spChg>
      </pc:sldChg>
      <pc:sldChg chg="modSp new mod">
        <pc:chgData name="Linda Aaskjær" userId="ce1423ce-147e-4255-88a9-6221cba298f4" providerId="ADAL" clId="{8B5C7122-30E2-4E3A-87ED-A8A76D4DF571}" dt="2024-03-06T17:25:58.200" v="1553" actId="20577"/>
        <pc:sldMkLst>
          <pc:docMk/>
          <pc:sldMk cId="572359045" sldId="267"/>
        </pc:sldMkLst>
        <pc:spChg chg="mod">
          <ac:chgData name="Linda Aaskjær" userId="ce1423ce-147e-4255-88a9-6221cba298f4" providerId="ADAL" clId="{8B5C7122-30E2-4E3A-87ED-A8A76D4DF571}" dt="2024-03-06T17:25:58.200" v="1553" actId="20577"/>
          <ac:spMkLst>
            <pc:docMk/>
            <pc:sldMk cId="572359045" sldId="267"/>
            <ac:spMk id="2" creationId="{AE30FDA0-3F8A-1939-E505-9342E604413C}"/>
          </ac:spMkLst>
        </pc:spChg>
      </pc:sldChg>
      <pc:sldChg chg="modSp new mod">
        <pc:chgData name="Linda Aaskjær" userId="ce1423ce-147e-4255-88a9-6221cba298f4" providerId="ADAL" clId="{8B5C7122-30E2-4E3A-87ED-A8A76D4DF571}" dt="2024-03-06T17:27:26.416" v="1639" actId="20577"/>
        <pc:sldMkLst>
          <pc:docMk/>
          <pc:sldMk cId="3493811581" sldId="268"/>
        </pc:sldMkLst>
        <pc:spChg chg="mod">
          <ac:chgData name="Linda Aaskjær" userId="ce1423ce-147e-4255-88a9-6221cba298f4" providerId="ADAL" clId="{8B5C7122-30E2-4E3A-87ED-A8A76D4DF571}" dt="2024-03-06T17:27:26.416" v="1639" actId="20577"/>
          <ac:spMkLst>
            <pc:docMk/>
            <pc:sldMk cId="3493811581" sldId="268"/>
            <ac:spMk id="2" creationId="{A6D71252-D195-0850-8956-A1DFFDC22472}"/>
          </ac:spMkLst>
        </pc:spChg>
      </pc:sldChg>
      <pc:sldChg chg="new del">
        <pc:chgData name="Linda Aaskjær" userId="ce1423ce-147e-4255-88a9-6221cba298f4" providerId="ADAL" clId="{8B5C7122-30E2-4E3A-87ED-A8A76D4DF571}" dt="2024-03-06T20:08:42.934" v="1949" actId="2696"/>
        <pc:sldMkLst>
          <pc:docMk/>
          <pc:sldMk cId="828676520" sldId="269"/>
        </pc:sldMkLst>
      </pc:sldChg>
      <pc:sldChg chg="modSp new mod">
        <pc:chgData name="Linda Aaskjær" userId="ce1423ce-147e-4255-88a9-6221cba298f4" providerId="ADAL" clId="{8B5C7122-30E2-4E3A-87ED-A8A76D4DF571}" dt="2024-03-06T17:38:08.602" v="1854" actId="20577"/>
        <pc:sldMkLst>
          <pc:docMk/>
          <pc:sldMk cId="2237742799" sldId="270"/>
        </pc:sldMkLst>
        <pc:spChg chg="mod">
          <ac:chgData name="Linda Aaskjær" userId="ce1423ce-147e-4255-88a9-6221cba298f4" providerId="ADAL" clId="{8B5C7122-30E2-4E3A-87ED-A8A76D4DF571}" dt="2024-03-06T17:35:04.416" v="1668" actId="20577"/>
          <ac:spMkLst>
            <pc:docMk/>
            <pc:sldMk cId="2237742799" sldId="270"/>
            <ac:spMk id="2" creationId="{A3AFD080-5825-FE4B-1682-0E2AEEB30AC1}"/>
          </ac:spMkLst>
        </pc:spChg>
        <pc:spChg chg="mod">
          <ac:chgData name="Linda Aaskjær" userId="ce1423ce-147e-4255-88a9-6221cba298f4" providerId="ADAL" clId="{8B5C7122-30E2-4E3A-87ED-A8A76D4DF571}" dt="2024-03-06T17:38:08.602" v="1854" actId="20577"/>
          <ac:spMkLst>
            <pc:docMk/>
            <pc:sldMk cId="2237742799" sldId="270"/>
            <ac:spMk id="3" creationId="{AC5816FC-944E-790C-57DC-7F7814BD7050}"/>
          </ac:spMkLst>
        </pc:spChg>
      </pc:sldChg>
      <pc:sldChg chg="addSp modSp new del mod">
        <pc:chgData name="Linda Aaskjær" userId="ce1423ce-147e-4255-88a9-6221cba298f4" providerId="ADAL" clId="{8B5C7122-30E2-4E3A-87ED-A8A76D4DF571}" dt="2024-03-06T17:54:21.091" v="1889" actId="2696"/>
        <pc:sldMkLst>
          <pc:docMk/>
          <pc:sldMk cId="555334606" sldId="271"/>
        </pc:sldMkLst>
        <pc:spChg chg="mod">
          <ac:chgData name="Linda Aaskjær" userId="ce1423ce-147e-4255-88a9-6221cba298f4" providerId="ADAL" clId="{8B5C7122-30E2-4E3A-87ED-A8A76D4DF571}" dt="2024-03-06T17:53:51.368" v="1887" actId="1076"/>
          <ac:spMkLst>
            <pc:docMk/>
            <pc:sldMk cId="555334606" sldId="271"/>
            <ac:spMk id="3" creationId="{51FECEAB-1C88-A7BB-562F-D55C4ECD9C1A}"/>
          </ac:spMkLst>
        </pc:spChg>
        <pc:picChg chg="add mod">
          <ac:chgData name="Linda Aaskjær" userId="ce1423ce-147e-4255-88a9-6221cba298f4" providerId="ADAL" clId="{8B5C7122-30E2-4E3A-87ED-A8A76D4DF571}" dt="2024-03-06T17:54:08.431" v="1888" actId="14100"/>
          <ac:picMkLst>
            <pc:docMk/>
            <pc:sldMk cId="555334606" sldId="271"/>
            <ac:picMk id="2050" creationId="{4B103A92-AB68-CE10-26BE-1BAC28F46580}"/>
          </ac:picMkLst>
        </pc:picChg>
      </pc:sldChg>
      <pc:sldChg chg="addSp delSp modSp new mod">
        <pc:chgData name="Linda Aaskjær" userId="ce1423ce-147e-4255-88a9-6221cba298f4" providerId="ADAL" clId="{8B5C7122-30E2-4E3A-87ED-A8A76D4DF571}" dt="2024-03-06T19:50:47.949" v="1937" actId="478"/>
        <pc:sldMkLst>
          <pc:docMk/>
          <pc:sldMk cId="3287688275" sldId="271"/>
        </pc:sldMkLst>
        <pc:spChg chg="mod">
          <ac:chgData name="Linda Aaskjær" userId="ce1423ce-147e-4255-88a9-6221cba298f4" providerId="ADAL" clId="{8B5C7122-30E2-4E3A-87ED-A8A76D4DF571}" dt="2024-03-06T19:50:04.656" v="1934" actId="122"/>
          <ac:spMkLst>
            <pc:docMk/>
            <pc:sldMk cId="3287688275" sldId="271"/>
            <ac:spMk id="2" creationId="{1700DDAC-5824-01AA-92B7-FC264C9FC137}"/>
          </ac:spMkLst>
        </pc:spChg>
        <pc:spChg chg="del">
          <ac:chgData name="Linda Aaskjær" userId="ce1423ce-147e-4255-88a9-6221cba298f4" providerId="ADAL" clId="{8B5C7122-30E2-4E3A-87ED-A8A76D4DF571}" dt="2024-03-06T19:50:47.949" v="1937" actId="478"/>
          <ac:spMkLst>
            <pc:docMk/>
            <pc:sldMk cId="3287688275" sldId="271"/>
            <ac:spMk id="3" creationId="{FF3928A9-D286-2E2A-CB74-5505B7736B4E}"/>
          </ac:spMkLst>
        </pc:spChg>
        <pc:spChg chg="del">
          <ac:chgData name="Linda Aaskjær" userId="ce1423ce-147e-4255-88a9-6221cba298f4" providerId="ADAL" clId="{8B5C7122-30E2-4E3A-87ED-A8A76D4DF571}" dt="2024-03-06T19:48:08.748" v="1891" actId="931"/>
          <ac:spMkLst>
            <pc:docMk/>
            <pc:sldMk cId="3287688275" sldId="271"/>
            <ac:spMk id="5" creationId="{D7C557C4-C97C-D141-E20D-6BC443D4D4D9}"/>
          </ac:spMkLst>
        </pc:spChg>
        <pc:spChg chg="del">
          <ac:chgData name="Linda Aaskjær" userId="ce1423ce-147e-4255-88a9-6221cba298f4" providerId="ADAL" clId="{8B5C7122-30E2-4E3A-87ED-A8A76D4DF571}" dt="2024-03-06T19:48:19.911" v="1894" actId="931"/>
          <ac:spMkLst>
            <pc:docMk/>
            <pc:sldMk cId="3287688275" sldId="271"/>
            <ac:spMk id="6" creationId="{DF7C62A4-FC26-3B35-AD9E-49E5E8E88644}"/>
          </ac:spMkLst>
        </pc:spChg>
        <pc:spChg chg="add mod">
          <ac:chgData name="Linda Aaskjær" userId="ce1423ce-147e-4255-88a9-6221cba298f4" providerId="ADAL" clId="{8B5C7122-30E2-4E3A-87ED-A8A76D4DF571}" dt="2024-03-06T19:50:07.216" v="1935" actId="122"/>
          <ac:spMkLst>
            <pc:docMk/>
            <pc:sldMk cId="3287688275" sldId="271"/>
            <ac:spMk id="11" creationId="{6EE6DCF9-04B9-501B-4BB9-23476AFBFC2B}"/>
          </ac:spMkLst>
        </pc:spChg>
        <pc:picChg chg="add mod">
          <ac:chgData name="Linda Aaskjær" userId="ce1423ce-147e-4255-88a9-6221cba298f4" providerId="ADAL" clId="{8B5C7122-30E2-4E3A-87ED-A8A76D4DF571}" dt="2024-03-06T19:48:09.349" v="1893" actId="962"/>
          <ac:picMkLst>
            <pc:docMk/>
            <pc:sldMk cId="3287688275" sldId="271"/>
            <ac:picMk id="8" creationId="{F3746A88-B5BA-A313-C4C3-0E86DA6930D7}"/>
          </ac:picMkLst>
        </pc:picChg>
        <pc:picChg chg="add mod">
          <ac:chgData name="Linda Aaskjær" userId="ce1423ce-147e-4255-88a9-6221cba298f4" providerId="ADAL" clId="{8B5C7122-30E2-4E3A-87ED-A8A76D4DF571}" dt="2024-03-06T19:48:20.306" v="1896" actId="962"/>
          <ac:picMkLst>
            <pc:docMk/>
            <pc:sldMk cId="3287688275" sldId="271"/>
            <ac:picMk id="10" creationId="{E2E3F097-CC76-E2E9-6422-4E694B90D64B}"/>
          </ac:picMkLst>
        </pc:picChg>
      </pc:sldChg>
      <pc:sldChg chg="addSp delSp modSp new mod">
        <pc:chgData name="Linda Aaskjær" userId="ce1423ce-147e-4255-88a9-6221cba298f4" providerId="ADAL" clId="{8B5C7122-30E2-4E3A-87ED-A8A76D4DF571}" dt="2024-03-06T19:50:40.326" v="1936" actId="478"/>
        <pc:sldMkLst>
          <pc:docMk/>
          <pc:sldMk cId="1042500285" sldId="272"/>
        </pc:sldMkLst>
        <pc:spChg chg="mod">
          <ac:chgData name="Linda Aaskjær" userId="ce1423ce-147e-4255-88a9-6221cba298f4" providerId="ADAL" clId="{8B5C7122-30E2-4E3A-87ED-A8A76D4DF571}" dt="2024-03-06T19:49:56.275" v="1933" actId="122"/>
          <ac:spMkLst>
            <pc:docMk/>
            <pc:sldMk cId="1042500285" sldId="272"/>
            <ac:spMk id="2" creationId="{26502AD6-06A2-D357-9CBF-54849E810680}"/>
          </ac:spMkLst>
        </pc:spChg>
        <pc:spChg chg="del">
          <ac:chgData name="Linda Aaskjær" userId="ce1423ce-147e-4255-88a9-6221cba298f4" providerId="ADAL" clId="{8B5C7122-30E2-4E3A-87ED-A8A76D4DF571}" dt="2024-03-06T19:50:40.326" v="1936" actId="478"/>
          <ac:spMkLst>
            <pc:docMk/>
            <pc:sldMk cId="1042500285" sldId="272"/>
            <ac:spMk id="3" creationId="{D2FCA2B8-8B2D-5EBD-0214-0AF64CAFBF93}"/>
          </ac:spMkLst>
        </pc:spChg>
        <pc:spChg chg="del">
          <ac:chgData name="Linda Aaskjær" userId="ce1423ce-147e-4255-88a9-6221cba298f4" providerId="ADAL" clId="{8B5C7122-30E2-4E3A-87ED-A8A76D4DF571}" dt="2024-03-06T19:48:36.973" v="1898" actId="931"/>
          <ac:spMkLst>
            <pc:docMk/>
            <pc:sldMk cId="1042500285" sldId="272"/>
            <ac:spMk id="5" creationId="{59FB5117-7F55-FD82-FDAA-86882A79AD05}"/>
          </ac:spMkLst>
        </pc:spChg>
        <pc:picChg chg="add mod">
          <ac:chgData name="Linda Aaskjær" userId="ce1423ce-147e-4255-88a9-6221cba298f4" providerId="ADAL" clId="{8B5C7122-30E2-4E3A-87ED-A8A76D4DF571}" dt="2024-03-06T19:48:37.289" v="1900" actId="962"/>
          <ac:picMkLst>
            <pc:docMk/>
            <pc:sldMk cId="1042500285" sldId="272"/>
            <ac:picMk id="8" creationId="{980C81EF-8B44-643D-DAD8-D6C37D4A8727}"/>
          </ac:picMkLst>
        </pc:picChg>
      </pc:sldChg>
      <pc:sldChg chg="new del">
        <pc:chgData name="Linda Aaskjær" userId="ce1423ce-147e-4255-88a9-6221cba298f4" providerId="ADAL" clId="{8B5C7122-30E2-4E3A-87ED-A8A76D4DF571}" dt="2024-03-11T08:49:55.044" v="2050" actId="2696"/>
        <pc:sldMkLst>
          <pc:docMk/>
          <pc:sldMk cId="2729570832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E08D3-6F67-4847-8359-05FF3F1CB0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E774D52-F6AD-4CD0-87D2-EBC638AF243D}">
      <dgm:prSet phldrT="[Tekst]"/>
      <dgm:spPr/>
      <dgm:t>
        <a:bodyPr/>
        <a:lstStyle/>
        <a:p>
          <a:r>
            <a:rPr lang="nb-NO" dirty="0"/>
            <a:t>Rektor</a:t>
          </a:r>
        </a:p>
      </dgm:t>
    </dgm:pt>
    <dgm:pt modelId="{5AD0F628-2CB8-4057-8AF9-C569E26DF3AB}" type="parTrans" cxnId="{BFE920D5-1ECE-4E8F-A44D-F2914FA3FC02}">
      <dgm:prSet/>
      <dgm:spPr/>
      <dgm:t>
        <a:bodyPr/>
        <a:lstStyle/>
        <a:p>
          <a:endParaRPr lang="nb-NO"/>
        </a:p>
      </dgm:t>
    </dgm:pt>
    <dgm:pt modelId="{96D0E0B6-95C1-4815-9025-223C148D482F}" type="sibTrans" cxnId="{BFE920D5-1ECE-4E8F-A44D-F2914FA3FC02}">
      <dgm:prSet/>
      <dgm:spPr/>
      <dgm:t>
        <a:bodyPr/>
        <a:lstStyle/>
        <a:p>
          <a:endParaRPr lang="nb-NO"/>
        </a:p>
      </dgm:t>
    </dgm:pt>
    <dgm:pt modelId="{63E4B39D-203A-4377-959F-D6F543914C91}">
      <dgm:prSet phldrT="[Tekst]"/>
      <dgm:spPr/>
      <dgm:t>
        <a:bodyPr/>
        <a:lstStyle/>
        <a:p>
          <a:r>
            <a:rPr lang="nb-NO" dirty="0"/>
            <a:t>Avdelingsleder barneskole</a:t>
          </a:r>
        </a:p>
      </dgm:t>
    </dgm:pt>
    <dgm:pt modelId="{6DAA8F42-D47D-48BE-B952-26F20D616CF9}" type="parTrans" cxnId="{DAD214C1-BBF4-4B5F-A52D-3B2B7D392746}">
      <dgm:prSet/>
      <dgm:spPr/>
      <dgm:t>
        <a:bodyPr/>
        <a:lstStyle/>
        <a:p>
          <a:endParaRPr lang="nb-NO"/>
        </a:p>
      </dgm:t>
    </dgm:pt>
    <dgm:pt modelId="{68CEA788-7245-4657-A0ED-B4C0122E9104}" type="sibTrans" cxnId="{DAD214C1-BBF4-4B5F-A52D-3B2B7D392746}">
      <dgm:prSet/>
      <dgm:spPr/>
      <dgm:t>
        <a:bodyPr/>
        <a:lstStyle/>
        <a:p>
          <a:endParaRPr lang="nb-NO"/>
        </a:p>
      </dgm:t>
    </dgm:pt>
    <dgm:pt modelId="{9F3CC839-5EE1-4185-8165-1C0C2A344D2F}">
      <dgm:prSet phldrT="[Tekst]"/>
      <dgm:spPr/>
      <dgm:t>
        <a:bodyPr/>
        <a:lstStyle/>
        <a:p>
          <a:r>
            <a:rPr lang="nb-NO" dirty="0"/>
            <a:t>Teamleder </a:t>
          </a:r>
        </a:p>
        <a:p>
          <a:r>
            <a:rPr lang="nb-NO" dirty="0"/>
            <a:t>1.-4. klasse</a:t>
          </a:r>
        </a:p>
      </dgm:t>
    </dgm:pt>
    <dgm:pt modelId="{7029CDE5-A892-4168-8629-4C7A441C64E5}" type="parTrans" cxnId="{616F25A4-05FB-44C8-A150-821D974CF6C1}">
      <dgm:prSet/>
      <dgm:spPr/>
      <dgm:t>
        <a:bodyPr/>
        <a:lstStyle/>
        <a:p>
          <a:endParaRPr lang="nb-NO"/>
        </a:p>
      </dgm:t>
    </dgm:pt>
    <dgm:pt modelId="{AB732E51-37BB-4A13-B006-CF06BC2BF7C0}" type="sibTrans" cxnId="{616F25A4-05FB-44C8-A150-821D974CF6C1}">
      <dgm:prSet/>
      <dgm:spPr/>
      <dgm:t>
        <a:bodyPr/>
        <a:lstStyle/>
        <a:p>
          <a:endParaRPr lang="nb-NO"/>
        </a:p>
      </dgm:t>
    </dgm:pt>
    <dgm:pt modelId="{91821D19-C93F-4AD8-83B3-822CE1653118}">
      <dgm:prSet phldrT="[Tekst]"/>
      <dgm:spPr/>
      <dgm:t>
        <a:bodyPr/>
        <a:lstStyle/>
        <a:p>
          <a:r>
            <a:rPr lang="nb-NO" dirty="0"/>
            <a:t>Teamleder </a:t>
          </a:r>
        </a:p>
        <a:p>
          <a:r>
            <a:rPr lang="nb-NO" dirty="0"/>
            <a:t>5.-7.klasse</a:t>
          </a:r>
        </a:p>
      </dgm:t>
    </dgm:pt>
    <dgm:pt modelId="{2973AD4C-3409-4DDA-AFDB-2A14A6574C4D}" type="parTrans" cxnId="{AD4A2673-FD86-42BD-A7C1-D62D2E8046F9}">
      <dgm:prSet/>
      <dgm:spPr/>
      <dgm:t>
        <a:bodyPr/>
        <a:lstStyle/>
        <a:p>
          <a:endParaRPr lang="nb-NO"/>
        </a:p>
      </dgm:t>
    </dgm:pt>
    <dgm:pt modelId="{179AF0EC-BE45-460B-A476-2406198061F4}" type="sibTrans" cxnId="{AD4A2673-FD86-42BD-A7C1-D62D2E8046F9}">
      <dgm:prSet/>
      <dgm:spPr/>
      <dgm:t>
        <a:bodyPr/>
        <a:lstStyle/>
        <a:p>
          <a:endParaRPr lang="nb-NO"/>
        </a:p>
      </dgm:t>
    </dgm:pt>
    <dgm:pt modelId="{20AACF27-B331-4FBD-82B1-E3AED01B830B}">
      <dgm:prSet phldrT="[Tekst]"/>
      <dgm:spPr/>
      <dgm:t>
        <a:bodyPr/>
        <a:lstStyle/>
        <a:p>
          <a:r>
            <a:rPr lang="nb-NO" dirty="0"/>
            <a:t>Avdelingsleder ungdomsskole</a:t>
          </a:r>
        </a:p>
      </dgm:t>
    </dgm:pt>
    <dgm:pt modelId="{BCAA8287-D728-4A1B-BB4E-AC1BACDE8FFA}" type="parTrans" cxnId="{D6EB4EB7-30B2-4B53-891B-0AB201EF66C3}">
      <dgm:prSet/>
      <dgm:spPr/>
      <dgm:t>
        <a:bodyPr/>
        <a:lstStyle/>
        <a:p>
          <a:endParaRPr lang="nb-NO"/>
        </a:p>
      </dgm:t>
    </dgm:pt>
    <dgm:pt modelId="{86CBEA23-F70C-4ECF-895C-67DA02883FB8}" type="sibTrans" cxnId="{D6EB4EB7-30B2-4B53-891B-0AB201EF66C3}">
      <dgm:prSet/>
      <dgm:spPr/>
      <dgm:t>
        <a:bodyPr/>
        <a:lstStyle/>
        <a:p>
          <a:endParaRPr lang="nb-NO"/>
        </a:p>
      </dgm:t>
    </dgm:pt>
    <dgm:pt modelId="{76003043-2A3F-4C46-8120-65076A9BE8D7}">
      <dgm:prSet phldrT="[Tekst]"/>
      <dgm:spPr/>
      <dgm:t>
        <a:bodyPr/>
        <a:lstStyle/>
        <a:p>
          <a:r>
            <a:rPr lang="nb-NO" dirty="0"/>
            <a:t>Teamleder</a:t>
          </a:r>
        </a:p>
        <a:p>
          <a:r>
            <a:rPr lang="nb-NO" dirty="0"/>
            <a:t>8.-10.klasse</a:t>
          </a:r>
        </a:p>
      </dgm:t>
    </dgm:pt>
    <dgm:pt modelId="{F98F84F4-1417-4E3E-B428-F0C637A513E4}" type="parTrans" cxnId="{059CC56D-4A97-4297-AAD6-45E1CBA57FDC}">
      <dgm:prSet/>
      <dgm:spPr/>
      <dgm:t>
        <a:bodyPr/>
        <a:lstStyle/>
        <a:p>
          <a:endParaRPr lang="nb-NO"/>
        </a:p>
      </dgm:t>
    </dgm:pt>
    <dgm:pt modelId="{8DD31B89-97B3-4EA8-A472-F7A8E7D3EB07}" type="sibTrans" cxnId="{059CC56D-4A97-4297-AAD6-45E1CBA57FDC}">
      <dgm:prSet/>
      <dgm:spPr/>
      <dgm:t>
        <a:bodyPr/>
        <a:lstStyle/>
        <a:p>
          <a:endParaRPr lang="nb-NO"/>
        </a:p>
      </dgm:t>
    </dgm:pt>
    <dgm:pt modelId="{0D8AD180-9E68-4F7C-B751-D48FA3A731CB}" type="pres">
      <dgm:prSet presAssocID="{290E08D3-6F67-4847-8359-05FF3F1CB0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C64065-1971-4F0A-AE7A-126FD44BE379}" type="pres">
      <dgm:prSet presAssocID="{FE774D52-F6AD-4CD0-87D2-EBC638AF243D}" presName="hierRoot1" presStyleCnt="0"/>
      <dgm:spPr/>
    </dgm:pt>
    <dgm:pt modelId="{06A304F1-A02F-4ECD-98BE-C03BB9E72E80}" type="pres">
      <dgm:prSet presAssocID="{FE774D52-F6AD-4CD0-87D2-EBC638AF243D}" presName="composite" presStyleCnt="0"/>
      <dgm:spPr/>
    </dgm:pt>
    <dgm:pt modelId="{CE61B39B-E79F-414F-9258-80758FEF2EAF}" type="pres">
      <dgm:prSet presAssocID="{FE774D52-F6AD-4CD0-87D2-EBC638AF243D}" presName="background" presStyleLbl="node0" presStyleIdx="0" presStyleCnt="1"/>
      <dgm:spPr/>
    </dgm:pt>
    <dgm:pt modelId="{38EFB65C-8FDE-442A-AF09-605B5E8CD47B}" type="pres">
      <dgm:prSet presAssocID="{FE774D52-F6AD-4CD0-87D2-EBC638AF243D}" presName="text" presStyleLbl="fgAcc0" presStyleIdx="0" presStyleCnt="1">
        <dgm:presLayoutVars>
          <dgm:chPref val="3"/>
        </dgm:presLayoutVars>
      </dgm:prSet>
      <dgm:spPr/>
    </dgm:pt>
    <dgm:pt modelId="{413CF994-C33B-48A2-93A8-F33D6DC20F1C}" type="pres">
      <dgm:prSet presAssocID="{FE774D52-F6AD-4CD0-87D2-EBC638AF243D}" presName="hierChild2" presStyleCnt="0"/>
      <dgm:spPr/>
    </dgm:pt>
    <dgm:pt modelId="{6766B88C-46D3-4415-B413-60FFC42A30DE}" type="pres">
      <dgm:prSet presAssocID="{6DAA8F42-D47D-48BE-B952-26F20D616CF9}" presName="Name10" presStyleLbl="parChTrans1D2" presStyleIdx="0" presStyleCnt="2"/>
      <dgm:spPr/>
    </dgm:pt>
    <dgm:pt modelId="{ACCF9181-7781-4159-A62C-36B018885804}" type="pres">
      <dgm:prSet presAssocID="{63E4B39D-203A-4377-959F-D6F543914C91}" presName="hierRoot2" presStyleCnt="0"/>
      <dgm:spPr/>
    </dgm:pt>
    <dgm:pt modelId="{7D78BC35-4EDF-4223-8DCE-C8D0E2EE07D4}" type="pres">
      <dgm:prSet presAssocID="{63E4B39D-203A-4377-959F-D6F543914C91}" presName="composite2" presStyleCnt="0"/>
      <dgm:spPr/>
    </dgm:pt>
    <dgm:pt modelId="{77116B5E-459F-4B7D-8464-C47E9364CADA}" type="pres">
      <dgm:prSet presAssocID="{63E4B39D-203A-4377-959F-D6F543914C91}" presName="background2" presStyleLbl="node2" presStyleIdx="0" presStyleCnt="2"/>
      <dgm:spPr/>
    </dgm:pt>
    <dgm:pt modelId="{0AA4C9DC-44C3-4BE5-BEA9-3118826506AE}" type="pres">
      <dgm:prSet presAssocID="{63E4B39D-203A-4377-959F-D6F543914C91}" presName="text2" presStyleLbl="fgAcc2" presStyleIdx="0" presStyleCnt="2">
        <dgm:presLayoutVars>
          <dgm:chPref val="3"/>
        </dgm:presLayoutVars>
      </dgm:prSet>
      <dgm:spPr/>
    </dgm:pt>
    <dgm:pt modelId="{8A86B96C-FA29-482E-9612-173DE63938BF}" type="pres">
      <dgm:prSet presAssocID="{63E4B39D-203A-4377-959F-D6F543914C91}" presName="hierChild3" presStyleCnt="0"/>
      <dgm:spPr/>
    </dgm:pt>
    <dgm:pt modelId="{F6D04C78-4AAE-4205-AF61-CF8F8E02A247}" type="pres">
      <dgm:prSet presAssocID="{7029CDE5-A892-4168-8629-4C7A441C64E5}" presName="Name17" presStyleLbl="parChTrans1D3" presStyleIdx="0" presStyleCnt="3"/>
      <dgm:spPr/>
    </dgm:pt>
    <dgm:pt modelId="{F0185EA4-E21A-487F-B9AF-761352A71E91}" type="pres">
      <dgm:prSet presAssocID="{9F3CC839-5EE1-4185-8165-1C0C2A344D2F}" presName="hierRoot3" presStyleCnt="0"/>
      <dgm:spPr/>
    </dgm:pt>
    <dgm:pt modelId="{F1C4742A-86A5-4E75-A8F4-CA866EA1089A}" type="pres">
      <dgm:prSet presAssocID="{9F3CC839-5EE1-4185-8165-1C0C2A344D2F}" presName="composite3" presStyleCnt="0"/>
      <dgm:spPr/>
    </dgm:pt>
    <dgm:pt modelId="{5A449166-E7F6-41CD-A336-437CE533EED3}" type="pres">
      <dgm:prSet presAssocID="{9F3CC839-5EE1-4185-8165-1C0C2A344D2F}" presName="background3" presStyleLbl="node3" presStyleIdx="0" presStyleCnt="3"/>
      <dgm:spPr/>
    </dgm:pt>
    <dgm:pt modelId="{886517D1-5F53-4911-9D32-A50BB6003CCC}" type="pres">
      <dgm:prSet presAssocID="{9F3CC839-5EE1-4185-8165-1C0C2A344D2F}" presName="text3" presStyleLbl="fgAcc3" presStyleIdx="0" presStyleCnt="3">
        <dgm:presLayoutVars>
          <dgm:chPref val="3"/>
        </dgm:presLayoutVars>
      </dgm:prSet>
      <dgm:spPr/>
    </dgm:pt>
    <dgm:pt modelId="{ECB77039-E028-4831-96FB-4CB63791FE0F}" type="pres">
      <dgm:prSet presAssocID="{9F3CC839-5EE1-4185-8165-1C0C2A344D2F}" presName="hierChild4" presStyleCnt="0"/>
      <dgm:spPr/>
    </dgm:pt>
    <dgm:pt modelId="{08B13224-EA54-4F6C-A2EC-0FD4000E2552}" type="pres">
      <dgm:prSet presAssocID="{2973AD4C-3409-4DDA-AFDB-2A14A6574C4D}" presName="Name17" presStyleLbl="parChTrans1D3" presStyleIdx="1" presStyleCnt="3"/>
      <dgm:spPr/>
    </dgm:pt>
    <dgm:pt modelId="{80386287-10FD-4C97-8405-E3FA77DFAE9D}" type="pres">
      <dgm:prSet presAssocID="{91821D19-C93F-4AD8-83B3-822CE1653118}" presName="hierRoot3" presStyleCnt="0"/>
      <dgm:spPr/>
    </dgm:pt>
    <dgm:pt modelId="{0B8C4320-3FD0-4533-83EB-5BEE7B36DA97}" type="pres">
      <dgm:prSet presAssocID="{91821D19-C93F-4AD8-83B3-822CE1653118}" presName="composite3" presStyleCnt="0"/>
      <dgm:spPr/>
    </dgm:pt>
    <dgm:pt modelId="{190F0319-F043-48C0-AAAE-759C3B0B4C3E}" type="pres">
      <dgm:prSet presAssocID="{91821D19-C93F-4AD8-83B3-822CE1653118}" presName="background3" presStyleLbl="node3" presStyleIdx="1" presStyleCnt="3"/>
      <dgm:spPr/>
    </dgm:pt>
    <dgm:pt modelId="{8A2B80E8-3079-4275-8376-1FA6AA537EC0}" type="pres">
      <dgm:prSet presAssocID="{91821D19-C93F-4AD8-83B3-822CE1653118}" presName="text3" presStyleLbl="fgAcc3" presStyleIdx="1" presStyleCnt="3">
        <dgm:presLayoutVars>
          <dgm:chPref val="3"/>
        </dgm:presLayoutVars>
      </dgm:prSet>
      <dgm:spPr/>
    </dgm:pt>
    <dgm:pt modelId="{A37F0949-D03D-4823-AB92-9FB8849A5D05}" type="pres">
      <dgm:prSet presAssocID="{91821D19-C93F-4AD8-83B3-822CE1653118}" presName="hierChild4" presStyleCnt="0"/>
      <dgm:spPr/>
    </dgm:pt>
    <dgm:pt modelId="{6006FAA4-AF3A-4A6D-A3C2-C21837BAAC12}" type="pres">
      <dgm:prSet presAssocID="{BCAA8287-D728-4A1B-BB4E-AC1BACDE8FFA}" presName="Name10" presStyleLbl="parChTrans1D2" presStyleIdx="1" presStyleCnt="2"/>
      <dgm:spPr/>
    </dgm:pt>
    <dgm:pt modelId="{54D8993E-1F81-48B8-8FD9-A2F36E13FECF}" type="pres">
      <dgm:prSet presAssocID="{20AACF27-B331-4FBD-82B1-E3AED01B830B}" presName="hierRoot2" presStyleCnt="0"/>
      <dgm:spPr/>
    </dgm:pt>
    <dgm:pt modelId="{BDCF2D4C-5D5A-4F41-89B9-DB27235DAF78}" type="pres">
      <dgm:prSet presAssocID="{20AACF27-B331-4FBD-82B1-E3AED01B830B}" presName="composite2" presStyleCnt="0"/>
      <dgm:spPr/>
    </dgm:pt>
    <dgm:pt modelId="{91FD6F06-0B14-4926-8990-6101634C84D2}" type="pres">
      <dgm:prSet presAssocID="{20AACF27-B331-4FBD-82B1-E3AED01B830B}" presName="background2" presStyleLbl="node2" presStyleIdx="1" presStyleCnt="2"/>
      <dgm:spPr/>
    </dgm:pt>
    <dgm:pt modelId="{55F43171-9F84-4360-9A89-BF8765D091FA}" type="pres">
      <dgm:prSet presAssocID="{20AACF27-B331-4FBD-82B1-E3AED01B830B}" presName="text2" presStyleLbl="fgAcc2" presStyleIdx="1" presStyleCnt="2">
        <dgm:presLayoutVars>
          <dgm:chPref val="3"/>
        </dgm:presLayoutVars>
      </dgm:prSet>
      <dgm:spPr/>
    </dgm:pt>
    <dgm:pt modelId="{0D21F7F4-2782-466E-8B68-C14A480C1E57}" type="pres">
      <dgm:prSet presAssocID="{20AACF27-B331-4FBD-82B1-E3AED01B830B}" presName="hierChild3" presStyleCnt="0"/>
      <dgm:spPr/>
    </dgm:pt>
    <dgm:pt modelId="{6C1274E5-6830-4790-9AF7-712A1124D230}" type="pres">
      <dgm:prSet presAssocID="{F98F84F4-1417-4E3E-B428-F0C637A513E4}" presName="Name17" presStyleLbl="parChTrans1D3" presStyleIdx="2" presStyleCnt="3"/>
      <dgm:spPr/>
    </dgm:pt>
    <dgm:pt modelId="{7F4057AE-5F82-4559-8388-DADD65EE6CC6}" type="pres">
      <dgm:prSet presAssocID="{76003043-2A3F-4C46-8120-65076A9BE8D7}" presName="hierRoot3" presStyleCnt="0"/>
      <dgm:spPr/>
    </dgm:pt>
    <dgm:pt modelId="{14500643-F60E-4A17-8ABB-2CA7B70D7381}" type="pres">
      <dgm:prSet presAssocID="{76003043-2A3F-4C46-8120-65076A9BE8D7}" presName="composite3" presStyleCnt="0"/>
      <dgm:spPr/>
    </dgm:pt>
    <dgm:pt modelId="{B06BF4E0-CD04-4BCA-85DE-EC5C609F3D04}" type="pres">
      <dgm:prSet presAssocID="{76003043-2A3F-4C46-8120-65076A9BE8D7}" presName="background3" presStyleLbl="node3" presStyleIdx="2" presStyleCnt="3"/>
      <dgm:spPr/>
    </dgm:pt>
    <dgm:pt modelId="{DF0A2DBC-998F-4A64-9826-54A34F8414C9}" type="pres">
      <dgm:prSet presAssocID="{76003043-2A3F-4C46-8120-65076A9BE8D7}" presName="text3" presStyleLbl="fgAcc3" presStyleIdx="2" presStyleCnt="3">
        <dgm:presLayoutVars>
          <dgm:chPref val="3"/>
        </dgm:presLayoutVars>
      </dgm:prSet>
      <dgm:spPr/>
    </dgm:pt>
    <dgm:pt modelId="{9D463F1F-17A3-4EA7-85F6-7DDBD3CDFF64}" type="pres">
      <dgm:prSet presAssocID="{76003043-2A3F-4C46-8120-65076A9BE8D7}" presName="hierChild4" presStyleCnt="0"/>
      <dgm:spPr/>
    </dgm:pt>
  </dgm:ptLst>
  <dgm:cxnLst>
    <dgm:cxn modelId="{9D152F04-3101-4BA4-BF69-A79A2F0AAC83}" type="presOf" srcId="{290E08D3-6F67-4847-8359-05FF3F1CB0CA}" destId="{0D8AD180-9E68-4F7C-B751-D48FA3A731CB}" srcOrd="0" destOrd="0" presId="urn:microsoft.com/office/officeart/2005/8/layout/hierarchy1"/>
    <dgm:cxn modelId="{2E8A053F-B96F-4B88-B382-28A86AD15608}" type="presOf" srcId="{91821D19-C93F-4AD8-83B3-822CE1653118}" destId="{8A2B80E8-3079-4275-8376-1FA6AA537EC0}" srcOrd="0" destOrd="0" presId="urn:microsoft.com/office/officeart/2005/8/layout/hierarchy1"/>
    <dgm:cxn modelId="{4DB0A861-C920-4F47-8EE1-49BCC85FC513}" type="presOf" srcId="{BCAA8287-D728-4A1B-BB4E-AC1BACDE8FFA}" destId="{6006FAA4-AF3A-4A6D-A3C2-C21837BAAC12}" srcOrd="0" destOrd="0" presId="urn:microsoft.com/office/officeart/2005/8/layout/hierarchy1"/>
    <dgm:cxn modelId="{059CC56D-4A97-4297-AAD6-45E1CBA57FDC}" srcId="{20AACF27-B331-4FBD-82B1-E3AED01B830B}" destId="{76003043-2A3F-4C46-8120-65076A9BE8D7}" srcOrd="0" destOrd="0" parTransId="{F98F84F4-1417-4E3E-B428-F0C637A513E4}" sibTransId="{8DD31B89-97B3-4EA8-A472-F7A8E7D3EB07}"/>
    <dgm:cxn modelId="{AD4A2673-FD86-42BD-A7C1-D62D2E8046F9}" srcId="{63E4B39D-203A-4377-959F-D6F543914C91}" destId="{91821D19-C93F-4AD8-83B3-822CE1653118}" srcOrd="1" destOrd="0" parTransId="{2973AD4C-3409-4DDA-AFDB-2A14A6574C4D}" sibTransId="{179AF0EC-BE45-460B-A476-2406198061F4}"/>
    <dgm:cxn modelId="{63DB105A-E7C6-4B1D-B87B-6700C990429F}" type="presOf" srcId="{F98F84F4-1417-4E3E-B428-F0C637A513E4}" destId="{6C1274E5-6830-4790-9AF7-712A1124D230}" srcOrd="0" destOrd="0" presId="urn:microsoft.com/office/officeart/2005/8/layout/hierarchy1"/>
    <dgm:cxn modelId="{88E5AD95-B9E1-428E-9F61-703F00EDA331}" type="presOf" srcId="{20AACF27-B331-4FBD-82B1-E3AED01B830B}" destId="{55F43171-9F84-4360-9A89-BF8765D091FA}" srcOrd="0" destOrd="0" presId="urn:microsoft.com/office/officeart/2005/8/layout/hierarchy1"/>
    <dgm:cxn modelId="{6127D69A-CF75-41B3-A87A-8730698B65F7}" type="presOf" srcId="{6DAA8F42-D47D-48BE-B952-26F20D616CF9}" destId="{6766B88C-46D3-4415-B413-60FFC42A30DE}" srcOrd="0" destOrd="0" presId="urn:microsoft.com/office/officeart/2005/8/layout/hierarchy1"/>
    <dgm:cxn modelId="{616F25A4-05FB-44C8-A150-821D974CF6C1}" srcId="{63E4B39D-203A-4377-959F-D6F543914C91}" destId="{9F3CC839-5EE1-4185-8165-1C0C2A344D2F}" srcOrd="0" destOrd="0" parTransId="{7029CDE5-A892-4168-8629-4C7A441C64E5}" sibTransId="{AB732E51-37BB-4A13-B006-CF06BC2BF7C0}"/>
    <dgm:cxn modelId="{232B23B6-A508-4F01-BC5A-D5184D96E94C}" type="presOf" srcId="{7029CDE5-A892-4168-8629-4C7A441C64E5}" destId="{F6D04C78-4AAE-4205-AF61-CF8F8E02A247}" srcOrd="0" destOrd="0" presId="urn:microsoft.com/office/officeart/2005/8/layout/hierarchy1"/>
    <dgm:cxn modelId="{D6EB4EB7-30B2-4B53-891B-0AB201EF66C3}" srcId="{FE774D52-F6AD-4CD0-87D2-EBC638AF243D}" destId="{20AACF27-B331-4FBD-82B1-E3AED01B830B}" srcOrd="1" destOrd="0" parTransId="{BCAA8287-D728-4A1B-BB4E-AC1BACDE8FFA}" sibTransId="{86CBEA23-F70C-4ECF-895C-67DA02883FB8}"/>
    <dgm:cxn modelId="{771A07C0-158F-41C6-9CA7-FC334AA63790}" type="presOf" srcId="{76003043-2A3F-4C46-8120-65076A9BE8D7}" destId="{DF0A2DBC-998F-4A64-9826-54A34F8414C9}" srcOrd="0" destOrd="0" presId="urn:microsoft.com/office/officeart/2005/8/layout/hierarchy1"/>
    <dgm:cxn modelId="{DAD214C1-BBF4-4B5F-A52D-3B2B7D392746}" srcId="{FE774D52-F6AD-4CD0-87D2-EBC638AF243D}" destId="{63E4B39D-203A-4377-959F-D6F543914C91}" srcOrd="0" destOrd="0" parTransId="{6DAA8F42-D47D-48BE-B952-26F20D616CF9}" sibTransId="{68CEA788-7245-4657-A0ED-B4C0122E9104}"/>
    <dgm:cxn modelId="{25EAF4C6-58F2-4BFE-BEAE-9105AB03528E}" type="presOf" srcId="{63E4B39D-203A-4377-959F-D6F543914C91}" destId="{0AA4C9DC-44C3-4BE5-BEA9-3118826506AE}" srcOrd="0" destOrd="0" presId="urn:microsoft.com/office/officeart/2005/8/layout/hierarchy1"/>
    <dgm:cxn modelId="{BFE920D5-1ECE-4E8F-A44D-F2914FA3FC02}" srcId="{290E08D3-6F67-4847-8359-05FF3F1CB0CA}" destId="{FE774D52-F6AD-4CD0-87D2-EBC638AF243D}" srcOrd="0" destOrd="0" parTransId="{5AD0F628-2CB8-4057-8AF9-C569E26DF3AB}" sibTransId="{96D0E0B6-95C1-4815-9025-223C148D482F}"/>
    <dgm:cxn modelId="{C85CEBD9-A3CE-422A-8B55-C0633CA41E65}" type="presOf" srcId="{FE774D52-F6AD-4CD0-87D2-EBC638AF243D}" destId="{38EFB65C-8FDE-442A-AF09-605B5E8CD47B}" srcOrd="0" destOrd="0" presId="urn:microsoft.com/office/officeart/2005/8/layout/hierarchy1"/>
    <dgm:cxn modelId="{6CC33AEA-E8E5-4195-AA1F-C02914391C35}" type="presOf" srcId="{2973AD4C-3409-4DDA-AFDB-2A14A6574C4D}" destId="{08B13224-EA54-4F6C-A2EC-0FD4000E2552}" srcOrd="0" destOrd="0" presId="urn:microsoft.com/office/officeart/2005/8/layout/hierarchy1"/>
    <dgm:cxn modelId="{0D7EDAFB-B033-47E3-BE5C-9D9EA7663C80}" type="presOf" srcId="{9F3CC839-5EE1-4185-8165-1C0C2A344D2F}" destId="{886517D1-5F53-4911-9D32-A50BB6003CCC}" srcOrd="0" destOrd="0" presId="urn:microsoft.com/office/officeart/2005/8/layout/hierarchy1"/>
    <dgm:cxn modelId="{AC3C78ED-64E5-417C-802B-FB2AD9C2FDBE}" type="presParOf" srcId="{0D8AD180-9E68-4F7C-B751-D48FA3A731CB}" destId="{D9C64065-1971-4F0A-AE7A-126FD44BE379}" srcOrd="0" destOrd="0" presId="urn:microsoft.com/office/officeart/2005/8/layout/hierarchy1"/>
    <dgm:cxn modelId="{08E46FE5-3696-42FF-B450-4E2590973191}" type="presParOf" srcId="{D9C64065-1971-4F0A-AE7A-126FD44BE379}" destId="{06A304F1-A02F-4ECD-98BE-C03BB9E72E80}" srcOrd="0" destOrd="0" presId="urn:microsoft.com/office/officeart/2005/8/layout/hierarchy1"/>
    <dgm:cxn modelId="{2449F37E-F54D-40F5-84A5-0B370B1E8E0B}" type="presParOf" srcId="{06A304F1-A02F-4ECD-98BE-C03BB9E72E80}" destId="{CE61B39B-E79F-414F-9258-80758FEF2EAF}" srcOrd="0" destOrd="0" presId="urn:microsoft.com/office/officeart/2005/8/layout/hierarchy1"/>
    <dgm:cxn modelId="{D9CDF5CA-8E70-48F8-BDAE-A86B37C4B502}" type="presParOf" srcId="{06A304F1-A02F-4ECD-98BE-C03BB9E72E80}" destId="{38EFB65C-8FDE-442A-AF09-605B5E8CD47B}" srcOrd="1" destOrd="0" presId="urn:microsoft.com/office/officeart/2005/8/layout/hierarchy1"/>
    <dgm:cxn modelId="{5ACC02B1-2277-44D6-8111-1C3C924B2FD7}" type="presParOf" srcId="{D9C64065-1971-4F0A-AE7A-126FD44BE379}" destId="{413CF994-C33B-48A2-93A8-F33D6DC20F1C}" srcOrd="1" destOrd="0" presId="urn:microsoft.com/office/officeart/2005/8/layout/hierarchy1"/>
    <dgm:cxn modelId="{0B3430D0-B060-4FE2-9BA7-51F49256DFD4}" type="presParOf" srcId="{413CF994-C33B-48A2-93A8-F33D6DC20F1C}" destId="{6766B88C-46D3-4415-B413-60FFC42A30DE}" srcOrd="0" destOrd="0" presId="urn:microsoft.com/office/officeart/2005/8/layout/hierarchy1"/>
    <dgm:cxn modelId="{6CD05F1B-155C-4C44-9EB9-EC0E5CC1DAC3}" type="presParOf" srcId="{413CF994-C33B-48A2-93A8-F33D6DC20F1C}" destId="{ACCF9181-7781-4159-A62C-36B018885804}" srcOrd="1" destOrd="0" presId="urn:microsoft.com/office/officeart/2005/8/layout/hierarchy1"/>
    <dgm:cxn modelId="{DF5A26A1-71B2-4A09-BF69-618F8C698A27}" type="presParOf" srcId="{ACCF9181-7781-4159-A62C-36B018885804}" destId="{7D78BC35-4EDF-4223-8DCE-C8D0E2EE07D4}" srcOrd="0" destOrd="0" presId="urn:microsoft.com/office/officeart/2005/8/layout/hierarchy1"/>
    <dgm:cxn modelId="{23388482-A519-4B5E-A2D7-0F6CA081DE9C}" type="presParOf" srcId="{7D78BC35-4EDF-4223-8DCE-C8D0E2EE07D4}" destId="{77116B5E-459F-4B7D-8464-C47E9364CADA}" srcOrd="0" destOrd="0" presId="urn:microsoft.com/office/officeart/2005/8/layout/hierarchy1"/>
    <dgm:cxn modelId="{66FD989E-E0FA-47DB-8646-C1F7DE1FD07D}" type="presParOf" srcId="{7D78BC35-4EDF-4223-8DCE-C8D0E2EE07D4}" destId="{0AA4C9DC-44C3-4BE5-BEA9-3118826506AE}" srcOrd="1" destOrd="0" presId="urn:microsoft.com/office/officeart/2005/8/layout/hierarchy1"/>
    <dgm:cxn modelId="{1CB574A2-5A2B-48AD-A7CA-EBB056B17684}" type="presParOf" srcId="{ACCF9181-7781-4159-A62C-36B018885804}" destId="{8A86B96C-FA29-482E-9612-173DE63938BF}" srcOrd="1" destOrd="0" presId="urn:microsoft.com/office/officeart/2005/8/layout/hierarchy1"/>
    <dgm:cxn modelId="{D29D7427-DA00-40E9-90DB-A2CF13207F4C}" type="presParOf" srcId="{8A86B96C-FA29-482E-9612-173DE63938BF}" destId="{F6D04C78-4AAE-4205-AF61-CF8F8E02A247}" srcOrd="0" destOrd="0" presId="urn:microsoft.com/office/officeart/2005/8/layout/hierarchy1"/>
    <dgm:cxn modelId="{BF972AF5-AA1E-4A16-9873-4001DC0DBA41}" type="presParOf" srcId="{8A86B96C-FA29-482E-9612-173DE63938BF}" destId="{F0185EA4-E21A-487F-B9AF-761352A71E91}" srcOrd="1" destOrd="0" presId="urn:microsoft.com/office/officeart/2005/8/layout/hierarchy1"/>
    <dgm:cxn modelId="{EC92DDD0-CB2E-4601-A15B-EC9D9F6C81FC}" type="presParOf" srcId="{F0185EA4-E21A-487F-B9AF-761352A71E91}" destId="{F1C4742A-86A5-4E75-A8F4-CA866EA1089A}" srcOrd="0" destOrd="0" presId="urn:microsoft.com/office/officeart/2005/8/layout/hierarchy1"/>
    <dgm:cxn modelId="{DAEA463A-2F7C-4CA0-9B8E-1EC1A3784B69}" type="presParOf" srcId="{F1C4742A-86A5-4E75-A8F4-CA866EA1089A}" destId="{5A449166-E7F6-41CD-A336-437CE533EED3}" srcOrd="0" destOrd="0" presId="urn:microsoft.com/office/officeart/2005/8/layout/hierarchy1"/>
    <dgm:cxn modelId="{968361A0-15BA-4B30-BD5F-C7E38F793026}" type="presParOf" srcId="{F1C4742A-86A5-4E75-A8F4-CA866EA1089A}" destId="{886517D1-5F53-4911-9D32-A50BB6003CCC}" srcOrd="1" destOrd="0" presId="urn:microsoft.com/office/officeart/2005/8/layout/hierarchy1"/>
    <dgm:cxn modelId="{922054FC-EE8A-440E-89DD-6C5230F16889}" type="presParOf" srcId="{F0185EA4-E21A-487F-B9AF-761352A71E91}" destId="{ECB77039-E028-4831-96FB-4CB63791FE0F}" srcOrd="1" destOrd="0" presId="urn:microsoft.com/office/officeart/2005/8/layout/hierarchy1"/>
    <dgm:cxn modelId="{61708419-D44E-46E3-B5FF-57F4E97AC2C7}" type="presParOf" srcId="{8A86B96C-FA29-482E-9612-173DE63938BF}" destId="{08B13224-EA54-4F6C-A2EC-0FD4000E2552}" srcOrd="2" destOrd="0" presId="urn:microsoft.com/office/officeart/2005/8/layout/hierarchy1"/>
    <dgm:cxn modelId="{99A3CA2A-76D7-49FC-ADD1-4161154A51F0}" type="presParOf" srcId="{8A86B96C-FA29-482E-9612-173DE63938BF}" destId="{80386287-10FD-4C97-8405-E3FA77DFAE9D}" srcOrd="3" destOrd="0" presId="urn:microsoft.com/office/officeart/2005/8/layout/hierarchy1"/>
    <dgm:cxn modelId="{9C284FC2-1693-42AB-A312-12EEBF928935}" type="presParOf" srcId="{80386287-10FD-4C97-8405-E3FA77DFAE9D}" destId="{0B8C4320-3FD0-4533-83EB-5BEE7B36DA97}" srcOrd="0" destOrd="0" presId="urn:microsoft.com/office/officeart/2005/8/layout/hierarchy1"/>
    <dgm:cxn modelId="{D2FED43A-08B2-4C4D-858D-A0C52304B3BB}" type="presParOf" srcId="{0B8C4320-3FD0-4533-83EB-5BEE7B36DA97}" destId="{190F0319-F043-48C0-AAAE-759C3B0B4C3E}" srcOrd="0" destOrd="0" presId="urn:microsoft.com/office/officeart/2005/8/layout/hierarchy1"/>
    <dgm:cxn modelId="{93016730-5E1C-4F92-82EF-40F620B97361}" type="presParOf" srcId="{0B8C4320-3FD0-4533-83EB-5BEE7B36DA97}" destId="{8A2B80E8-3079-4275-8376-1FA6AA537EC0}" srcOrd="1" destOrd="0" presId="urn:microsoft.com/office/officeart/2005/8/layout/hierarchy1"/>
    <dgm:cxn modelId="{7A08DF1A-07B3-4E25-ABCA-AEBC7F7BE0D1}" type="presParOf" srcId="{80386287-10FD-4C97-8405-E3FA77DFAE9D}" destId="{A37F0949-D03D-4823-AB92-9FB8849A5D05}" srcOrd="1" destOrd="0" presId="urn:microsoft.com/office/officeart/2005/8/layout/hierarchy1"/>
    <dgm:cxn modelId="{82877D58-DE23-4BF5-81D9-70FCBC388C35}" type="presParOf" srcId="{413CF994-C33B-48A2-93A8-F33D6DC20F1C}" destId="{6006FAA4-AF3A-4A6D-A3C2-C21837BAAC12}" srcOrd="2" destOrd="0" presId="urn:microsoft.com/office/officeart/2005/8/layout/hierarchy1"/>
    <dgm:cxn modelId="{19C09D2B-6C2E-4E9E-8C87-A62A52BAAB46}" type="presParOf" srcId="{413CF994-C33B-48A2-93A8-F33D6DC20F1C}" destId="{54D8993E-1F81-48B8-8FD9-A2F36E13FECF}" srcOrd="3" destOrd="0" presId="urn:microsoft.com/office/officeart/2005/8/layout/hierarchy1"/>
    <dgm:cxn modelId="{75272967-165B-4FAC-B1D4-B592FC7531BC}" type="presParOf" srcId="{54D8993E-1F81-48B8-8FD9-A2F36E13FECF}" destId="{BDCF2D4C-5D5A-4F41-89B9-DB27235DAF78}" srcOrd="0" destOrd="0" presId="urn:microsoft.com/office/officeart/2005/8/layout/hierarchy1"/>
    <dgm:cxn modelId="{002A0EF8-DB5C-402B-937D-48A0058788E5}" type="presParOf" srcId="{BDCF2D4C-5D5A-4F41-89B9-DB27235DAF78}" destId="{91FD6F06-0B14-4926-8990-6101634C84D2}" srcOrd="0" destOrd="0" presId="urn:microsoft.com/office/officeart/2005/8/layout/hierarchy1"/>
    <dgm:cxn modelId="{B9B536C5-1980-47ED-8035-720984922A98}" type="presParOf" srcId="{BDCF2D4C-5D5A-4F41-89B9-DB27235DAF78}" destId="{55F43171-9F84-4360-9A89-BF8765D091FA}" srcOrd="1" destOrd="0" presId="urn:microsoft.com/office/officeart/2005/8/layout/hierarchy1"/>
    <dgm:cxn modelId="{E65F32EC-C5EB-46BC-B5EF-029B4443FF23}" type="presParOf" srcId="{54D8993E-1F81-48B8-8FD9-A2F36E13FECF}" destId="{0D21F7F4-2782-466E-8B68-C14A480C1E57}" srcOrd="1" destOrd="0" presId="urn:microsoft.com/office/officeart/2005/8/layout/hierarchy1"/>
    <dgm:cxn modelId="{6F8F7AB0-6E88-495D-91E1-B24585B58A9C}" type="presParOf" srcId="{0D21F7F4-2782-466E-8B68-C14A480C1E57}" destId="{6C1274E5-6830-4790-9AF7-712A1124D230}" srcOrd="0" destOrd="0" presId="urn:microsoft.com/office/officeart/2005/8/layout/hierarchy1"/>
    <dgm:cxn modelId="{82091FD1-DB3E-482C-98B6-DFEDF58B9007}" type="presParOf" srcId="{0D21F7F4-2782-466E-8B68-C14A480C1E57}" destId="{7F4057AE-5F82-4559-8388-DADD65EE6CC6}" srcOrd="1" destOrd="0" presId="urn:microsoft.com/office/officeart/2005/8/layout/hierarchy1"/>
    <dgm:cxn modelId="{B24D86BD-7692-4DE4-A356-F36D5C8031C7}" type="presParOf" srcId="{7F4057AE-5F82-4559-8388-DADD65EE6CC6}" destId="{14500643-F60E-4A17-8ABB-2CA7B70D7381}" srcOrd="0" destOrd="0" presId="urn:microsoft.com/office/officeart/2005/8/layout/hierarchy1"/>
    <dgm:cxn modelId="{DF2A2552-B337-428D-A7A3-3B227A9C91B9}" type="presParOf" srcId="{14500643-F60E-4A17-8ABB-2CA7B70D7381}" destId="{B06BF4E0-CD04-4BCA-85DE-EC5C609F3D04}" srcOrd="0" destOrd="0" presId="urn:microsoft.com/office/officeart/2005/8/layout/hierarchy1"/>
    <dgm:cxn modelId="{4E254EA4-4D60-48A4-A690-41F98CAC2C75}" type="presParOf" srcId="{14500643-F60E-4A17-8ABB-2CA7B70D7381}" destId="{DF0A2DBC-998F-4A64-9826-54A34F8414C9}" srcOrd="1" destOrd="0" presId="urn:microsoft.com/office/officeart/2005/8/layout/hierarchy1"/>
    <dgm:cxn modelId="{B6FEA44C-E798-476B-868F-FF0C8AA058EC}" type="presParOf" srcId="{7F4057AE-5F82-4559-8388-DADD65EE6CC6}" destId="{9D463F1F-17A3-4EA7-85F6-7DDBD3CDFF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274E5-6830-4790-9AF7-712A1124D230}">
      <dsp:nvSpPr>
        <dsp:cNvPr id="0" name=""/>
        <dsp:cNvSpPr/>
      </dsp:nvSpPr>
      <dsp:spPr>
        <a:xfrm>
          <a:off x="13783044" y="4554703"/>
          <a:ext cx="91440" cy="84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86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6FAA4-AF3A-4A6D-A3C2-C21837BAAC12}">
      <dsp:nvSpPr>
        <dsp:cNvPr id="0" name=""/>
        <dsp:cNvSpPr/>
      </dsp:nvSpPr>
      <dsp:spPr>
        <a:xfrm>
          <a:off x="11153842" y="1853032"/>
          <a:ext cx="2674921" cy="84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50"/>
              </a:lnTo>
              <a:lnTo>
                <a:pt x="2674921" y="578350"/>
              </a:lnTo>
              <a:lnTo>
                <a:pt x="2674921" y="8486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13224-EA54-4F6C-A2EC-0FD4000E2552}">
      <dsp:nvSpPr>
        <dsp:cNvPr id="0" name=""/>
        <dsp:cNvSpPr/>
      </dsp:nvSpPr>
      <dsp:spPr>
        <a:xfrm>
          <a:off x="8478920" y="4554703"/>
          <a:ext cx="1783281" cy="84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50"/>
              </a:lnTo>
              <a:lnTo>
                <a:pt x="1783281" y="578350"/>
              </a:lnTo>
              <a:lnTo>
                <a:pt x="1783281" y="8486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04C78-4AAE-4205-AF61-CF8F8E02A247}">
      <dsp:nvSpPr>
        <dsp:cNvPr id="0" name=""/>
        <dsp:cNvSpPr/>
      </dsp:nvSpPr>
      <dsp:spPr>
        <a:xfrm>
          <a:off x="6695639" y="4554703"/>
          <a:ext cx="1783281" cy="848679"/>
        </a:xfrm>
        <a:custGeom>
          <a:avLst/>
          <a:gdLst/>
          <a:ahLst/>
          <a:cxnLst/>
          <a:rect l="0" t="0" r="0" b="0"/>
          <a:pathLst>
            <a:path>
              <a:moveTo>
                <a:pt x="1783281" y="0"/>
              </a:moveTo>
              <a:lnTo>
                <a:pt x="1783281" y="578350"/>
              </a:lnTo>
              <a:lnTo>
                <a:pt x="0" y="578350"/>
              </a:lnTo>
              <a:lnTo>
                <a:pt x="0" y="8486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6B88C-46D3-4415-B413-60FFC42A30DE}">
      <dsp:nvSpPr>
        <dsp:cNvPr id="0" name=""/>
        <dsp:cNvSpPr/>
      </dsp:nvSpPr>
      <dsp:spPr>
        <a:xfrm>
          <a:off x="8478920" y="1853032"/>
          <a:ext cx="2674921" cy="848679"/>
        </a:xfrm>
        <a:custGeom>
          <a:avLst/>
          <a:gdLst/>
          <a:ahLst/>
          <a:cxnLst/>
          <a:rect l="0" t="0" r="0" b="0"/>
          <a:pathLst>
            <a:path>
              <a:moveTo>
                <a:pt x="2674921" y="0"/>
              </a:moveTo>
              <a:lnTo>
                <a:pt x="2674921" y="578350"/>
              </a:lnTo>
              <a:lnTo>
                <a:pt x="0" y="578350"/>
              </a:lnTo>
              <a:lnTo>
                <a:pt x="0" y="8486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B39B-E79F-414F-9258-80758FEF2EAF}">
      <dsp:nvSpPr>
        <dsp:cNvPr id="0" name=""/>
        <dsp:cNvSpPr/>
      </dsp:nvSpPr>
      <dsp:spPr>
        <a:xfrm>
          <a:off x="9694794" y="41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FB65C-8FDE-442A-AF09-605B5E8CD47B}">
      <dsp:nvSpPr>
        <dsp:cNvPr id="0" name=""/>
        <dsp:cNvSpPr/>
      </dsp:nvSpPr>
      <dsp:spPr>
        <a:xfrm>
          <a:off x="10019027" y="308062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Rektor</a:t>
          </a:r>
        </a:p>
      </dsp:txBody>
      <dsp:txXfrm>
        <a:off x="10073299" y="362334"/>
        <a:ext cx="2809552" cy="1744447"/>
      </dsp:txXfrm>
    </dsp:sp>
    <dsp:sp modelId="{77116B5E-459F-4B7D-8464-C47E9364CADA}">
      <dsp:nvSpPr>
        <dsp:cNvPr id="0" name=""/>
        <dsp:cNvSpPr/>
      </dsp:nvSpPr>
      <dsp:spPr>
        <a:xfrm>
          <a:off x="7019872" y="2701712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4C9DC-44C3-4BE5-BEA9-3118826506AE}">
      <dsp:nvSpPr>
        <dsp:cNvPr id="0" name=""/>
        <dsp:cNvSpPr/>
      </dsp:nvSpPr>
      <dsp:spPr>
        <a:xfrm>
          <a:off x="7344105" y="3009733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Avdelingsleder barneskole</a:t>
          </a:r>
        </a:p>
      </dsp:txBody>
      <dsp:txXfrm>
        <a:off x="7398377" y="3064005"/>
        <a:ext cx="2809552" cy="1744447"/>
      </dsp:txXfrm>
    </dsp:sp>
    <dsp:sp modelId="{5A449166-E7F6-41CD-A336-437CE533EED3}">
      <dsp:nvSpPr>
        <dsp:cNvPr id="0" name=""/>
        <dsp:cNvSpPr/>
      </dsp:nvSpPr>
      <dsp:spPr>
        <a:xfrm>
          <a:off x="5236591" y="5403383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17D1-5F53-4911-9D32-A50BB6003CCC}">
      <dsp:nvSpPr>
        <dsp:cNvPr id="0" name=""/>
        <dsp:cNvSpPr/>
      </dsp:nvSpPr>
      <dsp:spPr>
        <a:xfrm>
          <a:off x="5560824" y="5711404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Teamleder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1.-4. klasse</a:t>
          </a:r>
        </a:p>
      </dsp:txBody>
      <dsp:txXfrm>
        <a:off x="5615096" y="5765676"/>
        <a:ext cx="2809552" cy="1744447"/>
      </dsp:txXfrm>
    </dsp:sp>
    <dsp:sp modelId="{190F0319-F043-48C0-AAAE-759C3B0B4C3E}">
      <dsp:nvSpPr>
        <dsp:cNvPr id="0" name=""/>
        <dsp:cNvSpPr/>
      </dsp:nvSpPr>
      <dsp:spPr>
        <a:xfrm>
          <a:off x="8803153" y="5403383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B80E8-3079-4275-8376-1FA6AA537EC0}">
      <dsp:nvSpPr>
        <dsp:cNvPr id="0" name=""/>
        <dsp:cNvSpPr/>
      </dsp:nvSpPr>
      <dsp:spPr>
        <a:xfrm>
          <a:off x="9127386" y="5711404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Teamleder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5.-7.klasse</a:t>
          </a:r>
        </a:p>
      </dsp:txBody>
      <dsp:txXfrm>
        <a:off x="9181658" y="5765676"/>
        <a:ext cx="2809552" cy="1744447"/>
      </dsp:txXfrm>
    </dsp:sp>
    <dsp:sp modelId="{91FD6F06-0B14-4926-8990-6101634C84D2}">
      <dsp:nvSpPr>
        <dsp:cNvPr id="0" name=""/>
        <dsp:cNvSpPr/>
      </dsp:nvSpPr>
      <dsp:spPr>
        <a:xfrm>
          <a:off x="12369716" y="2701712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43171-9F84-4360-9A89-BF8765D091FA}">
      <dsp:nvSpPr>
        <dsp:cNvPr id="0" name=""/>
        <dsp:cNvSpPr/>
      </dsp:nvSpPr>
      <dsp:spPr>
        <a:xfrm>
          <a:off x="12693949" y="3009733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Avdelingsleder ungdomsskole</a:t>
          </a:r>
        </a:p>
      </dsp:txBody>
      <dsp:txXfrm>
        <a:off x="12748221" y="3064005"/>
        <a:ext cx="2809552" cy="1744447"/>
      </dsp:txXfrm>
    </dsp:sp>
    <dsp:sp modelId="{B06BF4E0-CD04-4BCA-85DE-EC5C609F3D04}">
      <dsp:nvSpPr>
        <dsp:cNvPr id="0" name=""/>
        <dsp:cNvSpPr/>
      </dsp:nvSpPr>
      <dsp:spPr>
        <a:xfrm>
          <a:off x="12369716" y="5403383"/>
          <a:ext cx="2918096" cy="18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A2DBC-998F-4A64-9826-54A34F8414C9}">
      <dsp:nvSpPr>
        <dsp:cNvPr id="0" name=""/>
        <dsp:cNvSpPr/>
      </dsp:nvSpPr>
      <dsp:spPr>
        <a:xfrm>
          <a:off x="12693949" y="5711404"/>
          <a:ext cx="2918096" cy="1852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Teamleder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8.-10.klasse</a:t>
          </a:r>
        </a:p>
      </dsp:txBody>
      <dsp:txXfrm>
        <a:off x="12748221" y="5765676"/>
        <a:ext cx="2809552" cy="174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54A5-B143-4F6D-A8D6-F09FC1E95D90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C30F-B77B-49FE-B2B9-5C387AE1F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2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accent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1D07B133-15C0-49F0-9785-C4C12702BF40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 descr="Krødsherad kommune">
            <a:extLst>
              <a:ext uri="{FF2B5EF4-FFF2-40B4-BE49-F238E27FC236}">
                <a16:creationId xmlns:a16="http://schemas.microsoft.com/office/drawing/2014/main" id="{59E4274A-E742-6BB4-5C3A-D2974AE2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9" name="Grafikk 18" descr="Vertskap i verdensklasse">
            <a:extLst>
              <a:ext uri="{FF2B5EF4-FFF2-40B4-BE49-F238E27FC236}">
                <a16:creationId xmlns:a16="http://schemas.microsoft.com/office/drawing/2014/main" id="{CC95D9B9-319C-E37F-8918-11400F0507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07" y="10833970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1471B9D-2C4E-485E-9FB6-4D9AFFA542C5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2853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13BAA52-CEDE-46CE-A3A1-6E8370F825B9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dk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dk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2943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09E13E-96FC-4013-99A7-15CC3E933C55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0DB9F6F-119E-FA25-C6B7-6B24BCFE0D9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A5EE0249-C805-4FE9-4845-D7987A42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5B139FA-91DC-0058-BDFF-7403C516F4CB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842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C56113-2DDF-4BAE-B0FA-49BCFE34C3A7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7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736C1F1-3B44-467C-97F9-DC300F91206E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75436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2C2EC6A-456C-4CC7-AEB5-2FD42B2DEC90}" type="datetime1">
              <a:rPr lang="nb-NO" smtClean="0"/>
              <a:t>11.03.2024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D03CDE8-162C-102A-B9D4-21601B5E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804" y="12732321"/>
            <a:ext cx="8229064" cy="230832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A0A3084A-4EEB-2232-49C6-F3DD1C7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698031"/>
            <a:ext cx="5486043" cy="30777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5EA44EE-AB38-0013-590A-117A92AD4AB2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k 11">
            <a:extLst>
              <a:ext uri="{FF2B5EF4-FFF2-40B4-BE49-F238E27FC236}">
                <a16:creationId xmlns:a16="http://schemas.microsoft.com/office/drawing/2014/main" id="{CDFDBB89-0207-3689-3EB6-B4608B1F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301849-BE66-1213-B502-27ABE62E98A9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101920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D93E65C-4D98-4215-86A5-DBCEDC21BBBC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D994C44-F2F0-EE7F-A374-A547B212F4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36" y="2387890"/>
            <a:ext cx="12193500" cy="8129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37070" y="10787884"/>
            <a:ext cx="1010064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 dirty="0"/>
              <a:t>Klikk for å legge til bildetekst</a:t>
            </a:r>
          </a:p>
        </p:txBody>
      </p:sp>
    </p:spTree>
    <p:extLst>
      <p:ext uri="{BB962C8B-B14F-4D97-AF65-F5344CB8AC3E}">
        <p14:creationId xmlns:p14="http://schemas.microsoft.com/office/powerpoint/2010/main" val="398411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722E2E1-2237-4AAE-AE58-16142FEB1F55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3BB46C03-9A86-746B-34E6-3A6FB040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8635" y="7747953"/>
            <a:ext cx="8424000" cy="42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E815362-43A1-4CEC-8E56-C05FF5338AD0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BA4FD37A-9FAC-96B0-B5DC-F210E828B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29" name="Gruppe 128">
            <a:extLst>
              <a:ext uri="{FF2B5EF4-FFF2-40B4-BE49-F238E27FC236}">
                <a16:creationId xmlns:a16="http://schemas.microsoft.com/office/drawing/2014/main" id="{3C221571-5084-90B0-6321-26810E27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7" y="7747953"/>
            <a:ext cx="8436706" cy="4218353"/>
            <a:chOff x="16843288" y="-8912048"/>
            <a:chExt cx="8418730" cy="4209390"/>
          </a:xfrm>
        </p:grpSpPr>
        <p:grpSp>
          <p:nvGrpSpPr>
            <p:cNvPr id="130" name="Grafikk 89">
              <a:extLst>
                <a:ext uri="{FF2B5EF4-FFF2-40B4-BE49-F238E27FC236}">
                  <a16:creationId xmlns:a16="http://schemas.microsoft.com/office/drawing/2014/main" id="{69086D72-DE6C-2FDF-BCF2-7BA387F32528}"/>
                </a:ext>
              </a:extLst>
            </p:cNvPr>
            <p:cNvGrpSpPr/>
            <p:nvPr/>
          </p:nvGrpSpPr>
          <p:grpSpPr>
            <a:xfrm>
              <a:off x="17895611" y="-8912048"/>
              <a:ext cx="6314035" cy="4209390"/>
              <a:chOff x="16597753" y="-6788280"/>
              <a:chExt cx="6314035" cy="4209390"/>
            </a:xfrm>
            <a:solidFill>
              <a:schemeClr val="bg1">
                <a:alpha val="16078"/>
              </a:schemeClr>
            </a:solidFill>
          </p:grpSpPr>
          <p:sp>
            <p:nvSpPr>
              <p:cNvPr id="158" name="Frihåndsform: figur 157">
                <a:extLst>
                  <a:ext uri="{FF2B5EF4-FFF2-40B4-BE49-F238E27FC236}">
                    <a16:creationId xmlns:a16="http://schemas.microsoft.com/office/drawing/2014/main" id="{C190C2F9-94A0-EBAA-47CD-16715E17716E}"/>
                  </a:ext>
                </a:extLst>
              </p:cNvPr>
              <p:cNvSpPr/>
              <p:nvPr/>
            </p:nvSpPr>
            <p:spPr>
              <a:xfrm>
                <a:off x="16597753" y="-4683585"/>
                <a:ext cx="1052322" cy="1052322"/>
              </a:xfrm>
              <a:custGeom>
                <a:avLst/>
                <a:gdLst>
                  <a:gd name="connsiteX0" fmla="*/ 1052303 w 1052322"/>
                  <a:gd name="connsiteY0" fmla="*/ 791045 h 1052322"/>
                  <a:gd name="connsiteX1" fmla="*/ 787263 w 1052322"/>
                  <a:gd name="connsiteY1" fmla="*/ 526005 h 1052322"/>
                  <a:gd name="connsiteX2" fmla="*/ 1052303 w 1052322"/>
                  <a:gd name="connsiteY2" fmla="*/ 260966 h 1052322"/>
                  <a:gd name="connsiteX3" fmla="*/ 791230 w 1052322"/>
                  <a:gd name="connsiteY3" fmla="*/ -156 h 1052322"/>
                  <a:gd name="connsiteX4" fmla="*/ 526141 w 1052322"/>
                  <a:gd name="connsiteY4" fmla="*/ 264883 h 1052322"/>
                  <a:gd name="connsiteX5" fmla="*/ 261102 w 1052322"/>
                  <a:gd name="connsiteY5" fmla="*/ -156 h 1052322"/>
                  <a:gd name="connsiteX6" fmla="*/ -20 w 1052322"/>
                  <a:gd name="connsiteY6" fmla="*/ 260966 h 1052322"/>
                  <a:gd name="connsiteX7" fmla="*/ 265019 w 1052322"/>
                  <a:gd name="connsiteY7" fmla="*/ 526005 h 1052322"/>
                  <a:gd name="connsiteX8" fmla="*/ -20 w 1052322"/>
                  <a:gd name="connsiteY8" fmla="*/ 791045 h 1052322"/>
                  <a:gd name="connsiteX9" fmla="*/ 261102 w 1052322"/>
                  <a:gd name="connsiteY9" fmla="*/ 1052167 h 1052322"/>
                  <a:gd name="connsiteX10" fmla="*/ 526141 w 1052322"/>
                  <a:gd name="connsiteY10" fmla="*/ 787127 h 1052322"/>
                  <a:gd name="connsiteX11" fmla="*/ 79123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303" y="791045"/>
                    </a:moveTo>
                    <a:lnTo>
                      <a:pt x="787263" y="526005"/>
                    </a:lnTo>
                    <a:lnTo>
                      <a:pt x="1052303" y="260966"/>
                    </a:lnTo>
                    <a:lnTo>
                      <a:pt x="791230" y="-156"/>
                    </a:lnTo>
                    <a:lnTo>
                      <a:pt x="526141" y="264883"/>
                    </a:lnTo>
                    <a:lnTo>
                      <a:pt x="261102" y="-156"/>
                    </a:lnTo>
                    <a:lnTo>
                      <a:pt x="-20" y="260966"/>
                    </a:lnTo>
                    <a:lnTo>
                      <a:pt x="265019" y="526005"/>
                    </a:lnTo>
                    <a:lnTo>
                      <a:pt x="-20" y="791045"/>
                    </a:lnTo>
                    <a:lnTo>
                      <a:pt x="261102" y="1052167"/>
                    </a:lnTo>
                    <a:lnTo>
                      <a:pt x="526141" y="787127"/>
                    </a:lnTo>
                    <a:lnTo>
                      <a:pt x="79123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9" name="Frihåndsform: figur 158">
                <a:extLst>
                  <a:ext uri="{FF2B5EF4-FFF2-40B4-BE49-F238E27FC236}">
                    <a16:creationId xmlns:a16="http://schemas.microsoft.com/office/drawing/2014/main" id="{65ACE72B-318B-78CC-44E8-B790B8358849}"/>
                  </a:ext>
                </a:extLst>
              </p:cNvPr>
              <p:cNvSpPr/>
              <p:nvPr/>
            </p:nvSpPr>
            <p:spPr>
              <a:xfrm>
                <a:off x="18702448" y="-3631262"/>
                <a:ext cx="1052322" cy="1052372"/>
              </a:xfrm>
              <a:custGeom>
                <a:avLst/>
                <a:gdLst>
                  <a:gd name="connsiteX0" fmla="*/ 1052195 w 1052322"/>
                  <a:gd name="connsiteY0" fmla="*/ 791041 h 1052372"/>
                  <a:gd name="connsiteX1" fmla="*/ 787156 w 1052322"/>
                  <a:gd name="connsiteY1" fmla="*/ 525952 h 1052372"/>
                  <a:gd name="connsiteX2" fmla="*/ 1052195 w 1052322"/>
                  <a:gd name="connsiteY2" fmla="*/ 260912 h 1052372"/>
                  <a:gd name="connsiteX3" fmla="*/ 791123 w 1052322"/>
                  <a:gd name="connsiteY3" fmla="*/ -210 h 1052372"/>
                  <a:gd name="connsiteX4" fmla="*/ 526034 w 1052322"/>
                  <a:gd name="connsiteY4" fmla="*/ 264879 h 1052372"/>
                  <a:gd name="connsiteX5" fmla="*/ 260994 w 1052322"/>
                  <a:gd name="connsiteY5" fmla="*/ -210 h 1052372"/>
                  <a:gd name="connsiteX6" fmla="*/ -128 w 1052322"/>
                  <a:gd name="connsiteY6" fmla="*/ 260912 h 1052372"/>
                  <a:gd name="connsiteX7" fmla="*/ 264912 w 1052322"/>
                  <a:gd name="connsiteY7" fmla="*/ 525952 h 1052372"/>
                  <a:gd name="connsiteX8" fmla="*/ -128 w 1052322"/>
                  <a:gd name="connsiteY8" fmla="*/ 791041 h 1052372"/>
                  <a:gd name="connsiteX9" fmla="*/ 260945 w 1052322"/>
                  <a:gd name="connsiteY9" fmla="*/ 1052163 h 1052372"/>
                  <a:gd name="connsiteX10" fmla="*/ 526034 w 1052322"/>
                  <a:gd name="connsiteY10" fmla="*/ 787074 h 1052372"/>
                  <a:gd name="connsiteX11" fmla="*/ 79112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195" y="791041"/>
                    </a:moveTo>
                    <a:lnTo>
                      <a:pt x="787156" y="525952"/>
                    </a:lnTo>
                    <a:lnTo>
                      <a:pt x="1052195" y="260912"/>
                    </a:lnTo>
                    <a:lnTo>
                      <a:pt x="791123" y="-210"/>
                    </a:lnTo>
                    <a:lnTo>
                      <a:pt x="526034" y="264879"/>
                    </a:lnTo>
                    <a:lnTo>
                      <a:pt x="260994" y="-210"/>
                    </a:lnTo>
                    <a:lnTo>
                      <a:pt x="-128" y="260912"/>
                    </a:lnTo>
                    <a:lnTo>
                      <a:pt x="264912" y="525952"/>
                    </a:lnTo>
                    <a:lnTo>
                      <a:pt x="-128" y="791041"/>
                    </a:lnTo>
                    <a:lnTo>
                      <a:pt x="260945" y="1052163"/>
                    </a:lnTo>
                    <a:lnTo>
                      <a:pt x="526034" y="787074"/>
                    </a:lnTo>
                    <a:lnTo>
                      <a:pt x="79112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0" name="Frihåndsform: figur 159">
                <a:extLst>
                  <a:ext uri="{FF2B5EF4-FFF2-40B4-BE49-F238E27FC236}">
                    <a16:creationId xmlns:a16="http://schemas.microsoft.com/office/drawing/2014/main" id="{CE8F461D-BE97-CB08-0C9B-26A6982DDC70}"/>
                  </a:ext>
                </a:extLst>
              </p:cNvPr>
              <p:cNvSpPr/>
              <p:nvPr/>
            </p:nvSpPr>
            <p:spPr>
              <a:xfrm>
                <a:off x="17650076" y="-6788280"/>
                <a:ext cx="1052372" cy="1052322"/>
              </a:xfrm>
              <a:custGeom>
                <a:avLst/>
                <a:gdLst>
                  <a:gd name="connsiteX0" fmla="*/ 1052298 w 1052372"/>
                  <a:gd name="connsiteY0" fmla="*/ 791202 h 1052322"/>
                  <a:gd name="connsiteX1" fmla="*/ 787209 w 1052372"/>
                  <a:gd name="connsiteY1" fmla="*/ 526113 h 1052322"/>
                  <a:gd name="connsiteX2" fmla="*/ 1052298 w 1052372"/>
                  <a:gd name="connsiteY2" fmla="*/ 261073 h 1052322"/>
                  <a:gd name="connsiteX3" fmla="*/ 791176 w 1052372"/>
                  <a:gd name="connsiteY3" fmla="*/ -49 h 1052322"/>
                  <a:gd name="connsiteX4" fmla="*/ 526137 w 1052372"/>
                  <a:gd name="connsiteY4" fmla="*/ 264991 h 1052322"/>
                  <a:gd name="connsiteX5" fmla="*/ 261048 w 1052372"/>
                  <a:gd name="connsiteY5" fmla="*/ -49 h 1052322"/>
                  <a:gd name="connsiteX6" fmla="*/ -74 w 1052372"/>
                  <a:gd name="connsiteY6" fmla="*/ 261073 h 1052322"/>
                  <a:gd name="connsiteX7" fmla="*/ 265015 w 1052372"/>
                  <a:gd name="connsiteY7" fmla="*/ 526113 h 1052322"/>
                  <a:gd name="connsiteX8" fmla="*/ -74 w 1052372"/>
                  <a:gd name="connsiteY8" fmla="*/ 791202 h 1052322"/>
                  <a:gd name="connsiteX9" fmla="*/ 261048 w 1052372"/>
                  <a:gd name="connsiteY9" fmla="*/ 1052274 h 1052322"/>
                  <a:gd name="connsiteX10" fmla="*/ 526137 w 1052372"/>
                  <a:gd name="connsiteY10" fmla="*/ 787235 h 1052322"/>
                  <a:gd name="connsiteX11" fmla="*/ 79117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98" y="791202"/>
                    </a:moveTo>
                    <a:lnTo>
                      <a:pt x="787209" y="526113"/>
                    </a:lnTo>
                    <a:lnTo>
                      <a:pt x="1052298" y="261073"/>
                    </a:lnTo>
                    <a:lnTo>
                      <a:pt x="791176" y="-49"/>
                    </a:lnTo>
                    <a:lnTo>
                      <a:pt x="526137" y="264991"/>
                    </a:lnTo>
                    <a:lnTo>
                      <a:pt x="261048" y="-49"/>
                    </a:lnTo>
                    <a:lnTo>
                      <a:pt x="-74" y="261073"/>
                    </a:lnTo>
                    <a:lnTo>
                      <a:pt x="265015" y="526113"/>
                    </a:lnTo>
                    <a:lnTo>
                      <a:pt x="-74" y="791202"/>
                    </a:lnTo>
                    <a:lnTo>
                      <a:pt x="261048" y="1052274"/>
                    </a:lnTo>
                    <a:lnTo>
                      <a:pt x="526137" y="787235"/>
                    </a:lnTo>
                    <a:lnTo>
                      <a:pt x="79117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1" name="Frihåndsform: figur 160">
                <a:extLst>
                  <a:ext uri="{FF2B5EF4-FFF2-40B4-BE49-F238E27FC236}">
                    <a16:creationId xmlns:a16="http://schemas.microsoft.com/office/drawing/2014/main" id="{2CD828A6-702D-B245-80A9-F22C3844479D}"/>
                  </a:ext>
                </a:extLst>
              </p:cNvPr>
              <p:cNvSpPr/>
              <p:nvPr/>
            </p:nvSpPr>
            <p:spPr>
              <a:xfrm>
                <a:off x="21859466" y="-4683585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045 h 1052322"/>
                  <a:gd name="connsiteX1" fmla="*/ 786995 w 1052322"/>
                  <a:gd name="connsiteY1" fmla="*/ 526005 h 1052322"/>
                  <a:gd name="connsiteX2" fmla="*/ 1052034 w 1052322"/>
                  <a:gd name="connsiteY2" fmla="*/ 260916 h 1052322"/>
                  <a:gd name="connsiteX3" fmla="*/ 790962 w 1052322"/>
                  <a:gd name="connsiteY3" fmla="*/ -156 h 1052322"/>
                  <a:gd name="connsiteX4" fmla="*/ 525873 w 1052322"/>
                  <a:gd name="connsiteY4" fmla="*/ 264883 h 1052322"/>
                  <a:gd name="connsiteX5" fmla="*/ 260833 w 1052322"/>
                  <a:gd name="connsiteY5" fmla="*/ -156 h 1052322"/>
                  <a:gd name="connsiteX6" fmla="*/ -289 w 1052322"/>
                  <a:gd name="connsiteY6" fmla="*/ 260916 h 1052322"/>
                  <a:gd name="connsiteX7" fmla="*/ 264800 w 1052322"/>
                  <a:gd name="connsiteY7" fmla="*/ 526005 h 1052322"/>
                  <a:gd name="connsiteX8" fmla="*/ -289 w 1052322"/>
                  <a:gd name="connsiteY8" fmla="*/ 791045 h 1052322"/>
                  <a:gd name="connsiteX9" fmla="*/ 260833 w 1052322"/>
                  <a:gd name="connsiteY9" fmla="*/ 1052167 h 1052322"/>
                  <a:gd name="connsiteX10" fmla="*/ 525873 w 1052322"/>
                  <a:gd name="connsiteY10" fmla="*/ 787127 h 1052322"/>
                  <a:gd name="connsiteX11" fmla="*/ 790962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045"/>
                    </a:moveTo>
                    <a:lnTo>
                      <a:pt x="786995" y="526005"/>
                    </a:lnTo>
                    <a:lnTo>
                      <a:pt x="1052034" y="260916"/>
                    </a:lnTo>
                    <a:lnTo>
                      <a:pt x="790962" y="-156"/>
                    </a:lnTo>
                    <a:lnTo>
                      <a:pt x="525873" y="264883"/>
                    </a:lnTo>
                    <a:lnTo>
                      <a:pt x="260833" y="-156"/>
                    </a:lnTo>
                    <a:lnTo>
                      <a:pt x="-289" y="260916"/>
                    </a:lnTo>
                    <a:lnTo>
                      <a:pt x="264800" y="526005"/>
                    </a:lnTo>
                    <a:lnTo>
                      <a:pt x="-289" y="791045"/>
                    </a:lnTo>
                    <a:lnTo>
                      <a:pt x="260833" y="1052167"/>
                    </a:lnTo>
                    <a:lnTo>
                      <a:pt x="525873" y="787127"/>
                    </a:lnTo>
                    <a:lnTo>
                      <a:pt x="790962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2" name="Frihåndsform: figur 161">
                <a:extLst>
                  <a:ext uri="{FF2B5EF4-FFF2-40B4-BE49-F238E27FC236}">
                    <a16:creationId xmlns:a16="http://schemas.microsoft.com/office/drawing/2014/main" id="{DF50E98D-4E94-5375-DC0D-ADA9143D0CE8}"/>
                  </a:ext>
                </a:extLst>
              </p:cNvPr>
              <p:cNvSpPr/>
              <p:nvPr/>
            </p:nvSpPr>
            <p:spPr>
              <a:xfrm>
                <a:off x="21859466" y="-6788280"/>
                <a:ext cx="1052322" cy="1052322"/>
              </a:xfrm>
              <a:custGeom>
                <a:avLst/>
                <a:gdLst>
                  <a:gd name="connsiteX0" fmla="*/ 1052034 w 1052322"/>
                  <a:gd name="connsiteY0" fmla="*/ 791202 h 1052322"/>
                  <a:gd name="connsiteX1" fmla="*/ 786995 w 1052322"/>
                  <a:gd name="connsiteY1" fmla="*/ 526113 h 1052322"/>
                  <a:gd name="connsiteX2" fmla="*/ 1052034 w 1052322"/>
                  <a:gd name="connsiteY2" fmla="*/ 261073 h 1052322"/>
                  <a:gd name="connsiteX3" fmla="*/ 790962 w 1052322"/>
                  <a:gd name="connsiteY3" fmla="*/ -49 h 1052322"/>
                  <a:gd name="connsiteX4" fmla="*/ 525873 w 1052322"/>
                  <a:gd name="connsiteY4" fmla="*/ 265040 h 1052322"/>
                  <a:gd name="connsiteX5" fmla="*/ 260833 w 1052322"/>
                  <a:gd name="connsiteY5" fmla="*/ -49 h 1052322"/>
                  <a:gd name="connsiteX6" fmla="*/ -289 w 1052322"/>
                  <a:gd name="connsiteY6" fmla="*/ 261073 h 1052322"/>
                  <a:gd name="connsiteX7" fmla="*/ 264800 w 1052322"/>
                  <a:gd name="connsiteY7" fmla="*/ 526113 h 1052322"/>
                  <a:gd name="connsiteX8" fmla="*/ -289 w 1052322"/>
                  <a:gd name="connsiteY8" fmla="*/ 791202 h 1052322"/>
                  <a:gd name="connsiteX9" fmla="*/ 260833 w 1052322"/>
                  <a:gd name="connsiteY9" fmla="*/ 1052274 h 1052322"/>
                  <a:gd name="connsiteX10" fmla="*/ 525873 w 1052322"/>
                  <a:gd name="connsiteY10" fmla="*/ 787235 h 1052322"/>
                  <a:gd name="connsiteX11" fmla="*/ 790962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34" y="791202"/>
                    </a:moveTo>
                    <a:lnTo>
                      <a:pt x="786995" y="526113"/>
                    </a:lnTo>
                    <a:lnTo>
                      <a:pt x="1052034" y="261073"/>
                    </a:lnTo>
                    <a:lnTo>
                      <a:pt x="790962" y="-49"/>
                    </a:lnTo>
                    <a:lnTo>
                      <a:pt x="525873" y="265040"/>
                    </a:lnTo>
                    <a:lnTo>
                      <a:pt x="260833" y="-49"/>
                    </a:lnTo>
                    <a:lnTo>
                      <a:pt x="-289" y="261073"/>
                    </a:lnTo>
                    <a:lnTo>
                      <a:pt x="264800" y="526113"/>
                    </a:lnTo>
                    <a:lnTo>
                      <a:pt x="-289" y="791202"/>
                    </a:lnTo>
                    <a:lnTo>
                      <a:pt x="260833" y="1052274"/>
                    </a:lnTo>
                    <a:lnTo>
                      <a:pt x="525873" y="787235"/>
                    </a:lnTo>
                    <a:lnTo>
                      <a:pt x="790962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3" name="Frihåndsform: figur 162">
                <a:extLst>
                  <a:ext uri="{FF2B5EF4-FFF2-40B4-BE49-F238E27FC236}">
                    <a16:creationId xmlns:a16="http://schemas.microsoft.com/office/drawing/2014/main" id="{2E2564A4-854E-53C8-03E4-FBB238B4FDB9}"/>
                  </a:ext>
                </a:extLst>
              </p:cNvPr>
              <p:cNvSpPr/>
              <p:nvPr/>
            </p:nvSpPr>
            <p:spPr>
              <a:xfrm>
                <a:off x="19754771" y="-5735957"/>
                <a:ext cx="1052372" cy="1052372"/>
              </a:xfrm>
              <a:custGeom>
                <a:avLst/>
                <a:gdLst>
                  <a:gd name="connsiteX0" fmla="*/ 1052191 w 1052372"/>
                  <a:gd name="connsiteY0" fmla="*/ 791148 h 1052372"/>
                  <a:gd name="connsiteX1" fmla="*/ 787102 w 1052372"/>
                  <a:gd name="connsiteY1" fmla="*/ 526109 h 1052372"/>
                  <a:gd name="connsiteX2" fmla="*/ 1052191 w 1052372"/>
                  <a:gd name="connsiteY2" fmla="*/ 261020 h 1052372"/>
                  <a:gd name="connsiteX3" fmla="*/ 791069 w 1052372"/>
                  <a:gd name="connsiteY3" fmla="*/ -102 h 1052372"/>
                  <a:gd name="connsiteX4" fmla="*/ 526030 w 1052372"/>
                  <a:gd name="connsiteY4" fmla="*/ 264986 h 1052372"/>
                  <a:gd name="connsiteX5" fmla="*/ 260941 w 1052372"/>
                  <a:gd name="connsiteY5" fmla="*/ -102 h 1052372"/>
                  <a:gd name="connsiteX6" fmla="*/ -181 w 1052372"/>
                  <a:gd name="connsiteY6" fmla="*/ 261020 h 1052372"/>
                  <a:gd name="connsiteX7" fmla="*/ 264908 w 1052372"/>
                  <a:gd name="connsiteY7" fmla="*/ 526109 h 1052372"/>
                  <a:gd name="connsiteX8" fmla="*/ -181 w 1052372"/>
                  <a:gd name="connsiteY8" fmla="*/ 791148 h 1052372"/>
                  <a:gd name="connsiteX9" fmla="*/ 260941 w 1052372"/>
                  <a:gd name="connsiteY9" fmla="*/ 1052270 h 1052372"/>
                  <a:gd name="connsiteX10" fmla="*/ 525980 w 1052372"/>
                  <a:gd name="connsiteY10" fmla="*/ 787181 h 1052372"/>
                  <a:gd name="connsiteX11" fmla="*/ 791069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91" y="791148"/>
                    </a:moveTo>
                    <a:lnTo>
                      <a:pt x="787102" y="526109"/>
                    </a:lnTo>
                    <a:lnTo>
                      <a:pt x="1052191" y="261020"/>
                    </a:lnTo>
                    <a:lnTo>
                      <a:pt x="791069" y="-102"/>
                    </a:lnTo>
                    <a:lnTo>
                      <a:pt x="526030" y="264986"/>
                    </a:lnTo>
                    <a:lnTo>
                      <a:pt x="260941" y="-102"/>
                    </a:lnTo>
                    <a:lnTo>
                      <a:pt x="-181" y="261020"/>
                    </a:lnTo>
                    <a:lnTo>
                      <a:pt x="264908" y="526109"/>
                    </a:lnTo>
                    <a:lnTo>
                      <a:pt x="-181" y="791148"/>
                    </a:lnTo>
                    <a:lnTo>
                      <a:pt x="260941" y="1052270"/>
                    </a:lnTo>
                    <a:lnTo>
                      <a:pt x="525980" y="787181"/>
                    </a:lnTo>
                    <a:lnTo>
                      <a:pt x="791069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31" name="Grafikk 89">
              <a:extLst>
                <a:ext uri="{FF2B5EF4-FFF2-40B4-BE49-F238E27FC236}">
                  <a16:creationId xmlns:a16="http://schemas.microsoft.com/office/drawing/2014/main" id="{0BE45F20-B9C5-6411-037A-1F1DDA28414D}"/>
                </a:ext>
              </a:extLst>
            </p:cNvPr>
            <p:cNvGrpSpPr/>
            <p:nvPr/>
          </p:nvGrpSpPr>
          <p:grpSpPr>
            <a:xfrm>
              <a:off x="16843288" y="-8912048"/>
              <a:ext cx="8418730" cy="4209390"/>
              <a:chOff x="15545430" y="-6788280"/>
              <a:chExt cx="8418730" cy="4209390"/>
            </a:xfrm>
            <a:solidFill>
              <a:srgbClr val="000000">
                <a:alpha val="29020"/>
              </a:srgbClr>
            </a:solidFill>
          </p:grpSpPr>
          <p:sp>
            <p:nvSpPr>
              <p:cNvPr id="132" name="Frihåndsform: figur 131">
                <a:extLst>
                  <a:ext uri="{FF2B5EF4-FFF2-40B4-BE49-F238E27FC236}">
                    <a16:creationId xmlns:a16="http://schemas.microsoft.com/office/drawing/2014/main" id="{0CCB6EE7-8265-474C-ACCD-A5A8420CC60B}"/>
                  </a:ext>
                </a:extLst>
              </p:cNvPr>
              <p:cNvSpPr/>
              <p:nvPr/>
            </p:nvSpPr>
            <p:spPr>
              <a:xfrm>
                <a:off x="15545430" y="-4683585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045 h 1052322"/>
                  <a:gd name="connsiteX1" fmla="*/ 787234 w 1052322"/>
                  <a:gd name="connsiteY1" fmla="*/ 526005 h 1052322"/>
                  <a:gd name="connsiteX2" fmla="*/ 1052273 w 1052322"/>
                  <a:gd name="connsiteY2" fmla="*/ 260916 h 1052322"/>
                  <a:gd name="connsiteX3" fmla="*/ 791201 w 1052322"/>
                  <a:gd name="connsiteY3" fmla="*/ -156 h 1052322"/>
                  <a:gd name="connsiteX4" fmla="*/ 526112 w 1052322"/>
                  <a:gd name="connsiteY4" fmla="*/ 264883 h 1052322"/>
                  <a:gd name="connsiteX5" fmla="*/ 261072 w 1052322"/>
                  <a:gd name="connsiteY5" fmla="*/ -156 h 1052322"/>
                  <a:gd name="connsiteX6" fmla="*/ -50 w 1052322"/>
                  <a:gd name="connsiteY6" fmla="*/ 260916 h 1052322"/>
                  <a:gd name="connsiteX7" fmla="*/ 264990 w 1052322"/>
                  <a:gd name="connsiteY7" fmla="*/ 526005 h 1052322"/>
                  <a:gd name="connsiteX8" fmla="*/ -50 w 1052322"/>
                  <a:gd name="connsiteY8" fmla="*/ 791045 h 1052322"/>
                  <a:gd name="connsiteX9" fmla="*/ 261023 w 1052322"/>
                  <a:gd name="connsiteY9" fmla="*/ 1052167 h 1052322"/>
                  <a:gd name="connsiteX10" fmla="*/ 526112 w 1052322"/>
                  <a:gd name="connsiteY10" fmla="*/ 787127 h 1052322"/>
                  <a:gd name="connsiteX11" fmla="*/ 791201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045"/>
                    </a:moveTo>
                    <a:lnTo>
                      <a:pt x="787234" y="526005"/>
                    </a:lnTo>
                    <a:lnTo>
                      <a:pt x="1052273" y="260916"/>
                    </a:lnTo>
                    <a:lnTo>
                      <a:pt x="791201" y="-156"/>
                    </a:lnTo>
                    <a:lnTo>
                      <a:pt x="526112" y="264883"/>
                    </a:lnTo>
                    <a:lnTo>
                      <a:pt x="261072" y="-156"/>
                    </a:lnTo>
                    <a:lnTo>
                      <a:pt x="-50" y="260916"/>
                    </a:lnTo>
                    <a:lnTo>
                      <a:pt x="264990" y="526005"/>
                    </a:lnTo>
                    <a:lnTo>
                      <a:pt x="-50" y="791045"/>
                    </a:lnTo>
                    <a:lnTo>
                      <a:pt x="261023" y="1052167"/>
                    </a:lnTo>
                    <a:lnTo>
                      <a:pt x="526112" y="787127"/>
                    </a:lnTo>
                    <a:lnTo>
                      <a:pt x="791201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3" name="Frihåndsform: figur 132">
                <a:extLst>
                  <a:ext uri="{FF2B5EF4-FFF2-40B4-BE49-F238E27FC236}">
                    <a16:creationId xmlns:a16="http://schemas.microsoft.com/office/drawing/2014/main" id="{4252595A-A8BC-AA84-41A8-4480DE75DB36}"/>
                  </a:ext>
                </a:extLst>
              </p:cNvPr>
              <p:cNvSpPr/>
              <p:nvPr/>
            </p:nvSpPr>
            <p:spPr>
              <a:xfrm>
                <a:off x="17650076" y="-3631262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041 h 1052372"/>
                  <a:gd name="connsiteX1" fmla="*/ 787126 w 1052372"/>
                  <a:gd name="connsiteY1" fmla="*/ 525952 h 1052372"/>
                  <a:gd name="connsiteX2" fmla="*/ 1052215 w 1052372"/>
                  <a:gd name="connsiteY2" fmla="*/ 260912 h 1052372"/>
                  <a:gd name="connsiteX3" fmla="*/ 791093 w 1052372"/>
                  <a:gd name="connsiteY3" fmla="*/ -210 h 1052372"/>
                  <a:gd name="connsiteX4" fmla="*/ 526054 w 1052372"/>
                  <a:gd name="connsiteY4" fmla="*/ 264879 h 1052372"/>
                  <a:gd name="connsiteX5" fmla="*/ 260965 w 1052372"/>
                  <a:gd name="connsiteY5" fmla="*/ -210 h 1052372"/>
                  <a:gd name="connsiteX6" fmla="*/ -157 w 1052372"/>
                  <a:gd name="connsiteY6" fmla="*/ 260912 h 1052372"/>
                  <a:gd name="connsiteX7" fmla="*/ 264932 w 1052372"/>
                  <a:gd name="connsiteY7" fmla="*/ 525952 h 1052372"/>
                  <a:gd name="connsiteX8" fmla="*/ -157 w 1052372"/>
                  <a:gd name="connsiteY8" fmla="*/ 791041 h 1052372"/>
                  <a:gd name="connsiteX9" fmla="*/ 260965 w 1052372"/>
                  <a:gd name="connsiteY9" fmla="*/ 1052163 h 1052372"/>
                  <a:gd name="connsiteX10" fmla="*/ 526054 w 1052372"/>
                  <a:gd name="connsiteY10" fmla="*/ 787074 h 1052372"/>
                  <a:gd name="connsiteX11" fmla="*/ 791093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041"/>
                    </a:moveTo>
                    <a:lnTo>
                      <a:pt x="787126" y="525952"/>
                    </a:lnTo>
                    <a:lnTo>
                      <a:pt x="1052215" y="260912"/>
                    </a:lnTo>
                    <a:lnTo>
                      <a:pt x="791093" y="-210"/>
                    </a:lnTo>
                    <a:lnTo>
                      <a:pt x="526054" y="264879"/>
                    </a:lnTo>
                    <a:lnTo>
                      <a:pt x="260965" y="-210"/>
                    </a:lnTo>
                    <a:lnTo>
                      <a:pt x="-157" y="260912"/>
                    </a:lnTo>
                    <a:lnTo>
                      <a:pt x="264932" y="525952"/>
                    </a:lnTo>
                    <a:lnTo>
                      <a:pt x="-157" y="791041"/>
                    </a:lnTo>
                    <a:lnTo>
                      <a:pt x="260965" y="1052163"/>
                    </a:lnTo>
                    <a:lnTo>
                      <a:pt x="526054" y="787074"/>
                    </a:lnTo>
                    <a:lnTo>
                      <a:pt x="79109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4" name="Frihåndsform: figur 133">
                <a:extLst>
                  <a:ext uri="{FF2B5EF4-FFF2-40B4-BE49-F238E27FC236}">
                    <a16:creationId xmlns:a16="http://schemas.microsoft.com/office/drawing/2014/main" id="{610AA85B-C01E-7295-1DD7-8D99E2E4B295}"/>
                  </a:ext>
                </a:extLst>
              </p:cNvPr>
              <p:cNvSpPr/>
              <p:nvPr/>
            </p:nvSpPr>
            <p:spPr>
              <a:xfrm>
                <a:off x="18702448" y="-4683585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45 h 1052322"/>
                  <a:gd name="connsiteX1" fmla="*/ 787073 w 1052322"/>
                  <a:gd name="connsiteY1" fmla="*/ 526005 h 1052322"/>
                  <a:gd name="connsiteX2" fmla="*/ 1052112 w 1052322"/>
                  <a:gd name="connsiteY2" fmla="*/ 260916 h 1052322"/>
                  <a:gd name="connsiteX3" fmla="*/ 791040 w 1052322"/>
                  <a:gd name="connsiteY3" fmla="*/ -156 h 1052322"/>
                  <a:gd name="connsiteX4" fmla="*/ 525951 w 1052322"/>
                  <a:gd name="connsiteY4" fmla="*/ 264883 h 1052322"/>
                  <a:gd name="connsiteX5" fmla="*/ 260911 w 1052322"/>
                  <a:gd name="connsiteY5" fmla="*/ -156 h 1052322"/>
                  <a:gd name="connsiteX6" fmla="*/ -211 w 1052322"/>
                  <a:gd name="connsiteY6" fmla="*/ 260916 h 1052322"/>
                  <a:gd name="connsiteX7" fmla="*/ 264829 w 1052322"/>
                  <a:gd name="connsiteY7" fmla="*/ 526005 h 1052322"/>
                  <a:gd name="connsiteX8" fmla="*/ -211 w 1052322"/>
                  <a:gd name="connsiteY8" fmla="*/ 791045 h 1052322"/>
                  <a:gd name="connsiteX9" fmla="*/ 260911 w 1052322"/>
                  <a:gd name="connsiteY9" fmla="*/ 1052167 h 1052322"/>
                  <a:gd name="connsiteX10" fmla="*/ 525951 w 1052322"/>
                  <a:gd name="connsiteY10" fmla="*/ 787127 h 1052322"/>
                  <a:gd name="connsiteX11" fmla="*/ 791040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45"/>
                    </a:moveTo>
                    <a:lnTo>
                      <a:pt x="787073" y="526005"/>
                    </a:lnTo>
                    <a:lnTo>
                      <a:pt x="1052112" y="260916"/>
                    </a:lnTo>
                    <a:lnTo>
                      <a:pt x="791040" y="-156"/>
                    </a:lnTo>
                    <a:lnTo>
                      <a:pt x="525951" y="264883"/>
                    </a:lnTo>
                    <a:lnTo>
                      <a:pt x="260911" y="-156"/>
                    </a:lnTo>
                    <a:lnTo>
                      <a:pt x="-211" y="260916"/>
                    </a:lnTo>
                    <a:lnTo>
                      <a:pt x="264829" y="526005"/>
                    </a:lnTo>
                    <a:lnTo>
                      <a:pt x="-211" y="791045"/>
                    </a:lnTo>
                    <a:lnTo>
                      <a:pt x="260911" y="1052167"/>
                    </a:lnTo>
                    <a:lnTo>
                      <a:pt x="525951" y="787127"/>
                    </a:lnTo>
                    <a:lnTo>
                      <a:pt x="791040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5" name="Frihåndsform: figur 134">
                <a:extLst>
                  <a:ext uri="{FF2B5EF4-FFF2-40B4-BE49-F238E27FC236}">
                    <a16:creationId xmlns:a16="http://schemas.microsoft.com/office/drawing/2014/main" id="{1A9A0310-F4AF-2CCD-C1DB-D3000763723A}"/>
                  </a:ext>
                </a:extLst>
              </p:cNvPr>
              <p:cNvSpPr/>
              <p:nvPr/>
            </p:nvSpPr>
            <p:spPr>
              <a:xfrm>
                <a:off x="17650076" y="-4683585"/>
                <a:ext cx="1052372" cy="1052322"/>
              </a:xfrm>
              <a:custGeom>
                <a:avLst/>
                <a:gdLst>
                  <a:gd name="connsiteX0" fmla="*/ 1052215 w 1052372"/>
                  <a:gd name="connsiteY0" fmla="*/ 791094 h 1052322"/>
                  <a:gd name="connsiteX1" fmla="*/ 787126 w 1052372"/>
                  <a:gd name="connsiteY1" fmla="*/ 526005 h 1052322"/>
                  <a:gd name="connsiteX2" fmla="*/ 1052215 w 1052372"/>
                  <a:gd name="connsiteY2" fmla="*/ 260916 h 1052322"/>
                  <a:gd name="connsiteX3" fmla="*/ 791093 w 1052372"/>
                  <a:gd name="connsiteY3" fmla="*/ -156 h 1052322"/>
                  <a:gd name="connsiteX4" fmla="*/ 526054 w 1052372"/>
                  <a:gd name="connsiteY4" fmla="*/ 264883 h 1052322"/>
                  <a:gd name="connsiteX5" fmla="*/ 260965 w 1052372"/>
                  <a:gd name="connsiteY5" fmla="*/ -156 h 1052322"/>
                  <a:gd name="connsiteX6" fmla="*/ -157 w 1052372"/>
                  <a:gd name="connsiteY6" fmla="*/ 260916 h 1052322"/>
                  <a:gd name="connsiteX7" fmla="*/ 264932 w 1052372"/>
                  <a:gd name="connsiteY7" fmla="*/ 526005 h 1052322"/>
                  <a:gd name="connsiteX8" fmla="*/ -157 w 1052372"/>
                  <a:gd name="connsiteY8" fmla="*/ 791094 h 1052322"/>
                  <a:gd name="connsiteX9" fmla="*/ 260965 w 1052372"/>
                  <a:gd name="connsiteY9" fmla="*/ 1052167 h 1052322"/>
                  <a:gd name="connsiteX10" fmla="*/ 526054 w 1052372"/>
                  <a:gd name="connsiteY10" fmla="*/ 787127 h 1052322"/>
                  <a:gd name="connsiteX11" fmla="*/ 791093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15" y="791094"/>
                    </a:moveTo>
                    <a:lnTo>
                      <a:pt x="787126" y="526005"/>
                    </a:lnTo>
                    <a:lnTo>
                      <a:pt x="1052215" y="260916"/>
                    </a:lnTo>
                    <a:lnTo>
                      <a:pt x="791093" y="-156"/>
                    </a:lnTo>
                    <a:lnTo>
                      <a:pt x="526054" y="264883"/>
                    </a:lnTo>
                    <a:lnTo>
                      <a:pt x="260965" y="-156"/>
                    </a:lnTo>
                    <a:lnTo>
                      <a:pt x="-157" y="260916"/>
                    </a:lnTo>
                    <a:lnTo>
                      <a:pt x="264932" y="526005"/>
                    </a:lnTo>
                    <a:lnTo>
                      <a:pt x="-157" y="791094"/>
                    </a:lnTo>
                    <a:lnTo>
                      <a:pt x="260965" y="1052167"/>
                    </a:lnTo>
                    <a:lnTo>
                      <a:pt x="526054" y="787127"/>
                    </a:lnTo>
                    <a:lnTo>
                      <a:pt x="79109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6" name="Frihåndsform: figur 135">
                <a:extLst>
                  <a:ext uri="{FF2B5EF4-FFF2-40B4-BE49-F238E27FC236}">
                    <a16:creationId xmlns:a16="http://schemas.microsoft.com/office/drawing/2014/main" id="{6CC94EF2-97BC-C11E-B6BD-470F76E3704F}"/>
                  </a:ext>
                </a:extLst>
              </p:cNvPr>
              <p:cNvSpPr/>
              <p:nvPr/>
            </p:nvSpPr>
            <p:spPr>
              <a:xfrm>
                <a:off x="15545430" y="-3631262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041 h 1052372"/>
                  <a:gd name="connsiteX1" fmla="*/ 787234 w 1052322"/>
                  <a:gd name="connsiteY1" fmla="*/ 525952 h 1052372"/>
                  <a:gd name="connsiteX2" fmla="*/ 1052273 w 1052322"/>
                  <a:gd name="connsiteY2" fmla="*/ 260912 h 1052372"/>
                  <a:gd name="connsiteX3" fmla="*/ 791201 w 1052322"/>
                  <a:gd name="connsiteY3" fmla="*/ -210 h 1052372"/>
                  <a:gd name="connsiteX4" fmla="*/ 526112 w 1052322"/>
                  <a:gd name="connsiteY4" fmla="*/ 264879 h 1052372"/>
                  <a:gd name="connsiteX5" fmla="*/ 261072 w 1052322"/>
                  <a:gd name="connsiteY5" fmla="*/ -210 h 1052372"/>
                  <a:gd name="connsiteX6" fmla="*/ -50 w 1052322"/>
                  <a:gd name="connsiteY6" fmla="*/ 260912 h 1052372"/>
                  <a:gd name="connsiteX7" fmla="*/ 264990 w 1052322"/>
                  <a:gd name="connsiteY7" fmla="*/ 525952 h 1052372"/>
                  <a:gd name="connsiteX8" fmla="*/ -50 w 1052322"/>
                  <a:gd name="connsiteY8" fmla="*/ 791041 h 1052372"/>
                  <a:gd name="connsiteX9" fmla="*/ 261023 w 1052322"/>
                  <a:gd name="connsiteY9" fmla="*/ 1052163 h 1052372"/>
                  <a:gd name="connsiteX10" fmla="*/ 526112 w 1052322"/>
                  <a:gd name="connsiteY10" fmla="*/ 787074 h 1052372"/>
                  <a:gd name="connsiteX11" fmla="*/ 791201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041"/>
                    </a:moveTo>
                    <a:lnTo>
                      <a:pt x="787234" y="525952"/>
                    </a:lnTo>
                    <a:lnTo>
                      <a:pt x="1052273" y="260912"/>
                    </a:lnTo>
                    <a:lnTo>
                      <a:pt x="791201" y="-210"/>
                    </a:lnTo>
                    <a:lnTo>
                      <a:pt x="526112" y="264879"/>
                    </a:lnTo>
                    <a:lnTo>
                      <a:pt x="261072" y="-210"/>
                    </a:lnTo>
                    <a:lnTo>
                      <a:pt x="-50" y="260912"/>
                    </a:lnTo>
                    <a:lnTo>
                      <a:pt x="264990" y="525952"/>
                    </a:lnTo>
                    <a:lnTo>
                      <a:pt x="-50" y="791041"/>
                    </a:lnTo>
                    <a:lnTo>
                      <a:pt x="261023" y="1052163"/>
                    </a:lnTo>
                    <a:lnTo>
                      <a:pt x="526112" y="787074"/>
                    </a:lnTo>
                    <a:lnTo>
                      <a:pt x="791201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7" name="Frihåndsform: figur 136">
                <a:extLst>
                  <a:ext uri="{FF2B5EF4-FFF2-40B4-BE49-F238E27FC236}">
                    <a16:creationId xmlns:a16="http://schemas.microsoft.com/office/drawing/2014/main" id="{413FB9B4-7936-D974-53F9-B2E791A146B0}"/>
                  </a:ext>
                </a:extLst>
              </p:cNvPr>
              <p:cNvSpPr/>
              <p:nvPr/>
            </p:nvSpPr>
            <p:spPr>
              <a:xfrm>
                <a:off x="16597753" y="-3631262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041 h 1052372"/>
                  <a:gd name="connsiteX1" fmla="*/ 787180 w 1052322"/>
                  <a:gd name="connsiteY1" fmla="*/ 526001 h 1052372"/>
                  <a:gd name="connsiteX2" fmla="*/ 1052220 w 1052322"/>
                  <a:gd name="connsiteY2" fmla="*/ 260912 h 1052372"/>
                  <a:gd name="connsiteX3" fmla="*/ 791147 w 1052322"/>
                  <a:gd name="connsiteY3" fmla="*/ -210 h 1052372"/>
                  <a:gd name="connsiteX4" fmla="*/ 526058 w 1052322"/>
                  <a:gd name="connsiteY4" fmla="*/ 264879 h 1052372"/>
                  <a:gd name="connsiteX5" fmla="*/ 261019 w 1052322"/>
                  <a:gd name="connsiteY5" fmla="*/ -210 h 1052372"/>
                  <a:gd name="connsiteX6" fmla="*/ -103 w 1052322"/>
                  <a:gd name="connsiteY6" fmla="*/ 260912 h 1052372"/>
                  <a:gd name="connsiteX7" fmla="*/ 264936 w 1052322"/>
                  <a:gd name="connsiteY7" fmla="*/ 525952 h 1052372"/>
                  <a:gd name="connsiteX8" fmla="*/ -103 w 1052322"/>
                  <a:gd name="connsiteY8" fmla="*/ 791041 h 1052372"/>
                  <a:gd name="connsiteX9" fmla="*/ 261019 w 1052322"/>
                  <a:gd name="connsiteY9" fmla="*/ 1052163 h 1052372"/>
                  <a:gd name="connsiteX10" fmla="*/ 526058 w 1052322"/>
                  <a:gd name="connsiteY10" fmla="*/ 787074 h 1052372"/>
                  <a:gd name="connsiteX11" fmla="*/ 791147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041"/>
                    </a:moveTo>
                    <a:lnTo>
                      <a:pt x="787180" y="526001"/>
                    </a:lnTo>
                    <a:lnTo>
                      <a:pt x="1052220" y="260912"/>
                    </a:lnTo>
                    <a:lnTo>
                      <a:pt x="791147" y="-210"/>
                    </a:lnTo>
                    <a:lnTo>
                      <a:pt x="526058" y="264879"/>
                    </a:lnTo>
                    <a:lnTo>
                      <a:pt x="261019" y="-210"/>
                    </a:lnTo>
                    <a:lnTo>
                      <a:pt x="-103" y="260912"/>
                    </a:lnTo>
                    <a:lnTo>
                      <a:pt x="264936" y="525952"/>
                    </a:lnTo>
                    <a:lnTo>
                      <a:pt x="-103" y="791041"/>
                    </a:lnTo>
                    <a:lnTo>
                      <a:pt x="261019" y="1052163"/>
                    </a:lnTo>
                    <a:lnTo>
                      <a:pt x="526058" y="787074"/>
                    </a:lnTo>
                    <a:lnTo>
                      <a:pt x="791147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8" name="Frihåndsform: figur 137">
                <a:extLst>
                  <a:ext uri="{FF2B5EF4-FFF2-40B4-BE49-F238E27FC236}">
                    <a16:creationId xmlns:a16="http://schemas.microsoft.com/office/drawing/2014/main" id="{D916E6FE-014F-C127-129B-FF6FF1024704}"/>
                  </a:ext>
                </a:extLst>
              </p:cNvPr>
              <p:cNvSpPr/>
              <p:nvPr/>
            </p:nvSpPr>
            <p:spPr>
              <a:xfrm>
                <a:off x="15545430" y="-6788280"/>
                <a:ext cx="1052322" cy="1052322"/>
              </a:xfrm>
              <a:custGeom>
                <a:avLst/>
                <a:gdLst>
                  <a:gd name="connsiteX0" fmla="*/ 1052273 w 1052322"/>
                  <a:gd name="connsiteY0" fmla="*/ 791202 h 1052322"/>
                  <a:gd name="connsiteX1" fmla="*/ 787234 w 1052322"/>
                  <a:gd name="connsiteY1" fmla="*/ 526113 h 1052322"/>
                  <a:gd name="connsiteX2" fmla="*/ 1052273 w 1052322"/>
                  <a:gd name="connsiteY2" fmla="*/ 261073 h 1052322"/>
                  <a:gd name="connsiteX3" fmla="*/ 791151 w 1052322"/>
                  <a:gd name="connsiteY3" fmla="*/ -49 h 1052322"/>
                  <a:gd name="connsiteX4" fmla="*/ 526112 w 1052322"/>
                  <a:gd name="connsiteY4" fmla="*/ 264991 h 1052322"/>
                  <a:gd name="connsiteX5" fmla="*/ 261023 w 1052322"/>
                  <a:gd name="connsiteY5" fmla="*/ -49 h 1052322"/>
                  <a:gd name="connsiteX6" fmla="*/ -50 w 1052322"/>
                  <a:gd name="connsiteY6" fmla="*/ 261073 h 1052322"/>
                  <a:gd name="connsiteX7" fmla="*/ 264990 w 1052322"/>
                  <a:gd name="connsiteY7" fmla="*/ 526113 h 1052322"/>
                  <a:gd name="connsiteX8" fmla="*/ -50 w 1052322"/>
                  <a:gd name="connsiteY8" fmla="*/ 791202 h 1052322"/>
                  <a:gd name="connsiteX9" fmla="*/ 261023 w 1052322"/>
                  <a:gd name="connsiteY9" fmla="*/ 1052274 h 1052322"/>
                  <a:gd name="connsiteX10" fmla="*/ 526112 w 1052322"/>
                  <a:gd name="connsiteY10" fmla="*/ 787235 h 1052322"/>
                  <a:gd name="connsiteX11" fmla="*/ 791151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273" y="791202"/>
                    </a:moveTo>
                    <a:lnTo>
                      <a:pt x="787234" y="526113"/>
                    </a:lnTo>
                    <a:lnTo>
                      <a:pt x="1052273" y="261073"/>
                    </a:lnTo>
                    <a:lnTo>
                      <a:pt x="791151" y="-49"/>
                    </a:lnTo>
                    <a:lnTo>
                      <a:pt x="526112" y="264991"/>
                    </a:lnTo>
                    <a:lnTo>
                      <a:pt x="261023" y="-49"/>
                    </a:lnTo>
                    <a:lnTo>
                      <a:pt x="-50" y="261073"/>
                    </a:lnTo>
                    <a:lnTo>
                      <a:pt x="264990" y="526113"/>
                    </a:lnTo>
                    <a:lnTo>
                      <a:pt x="-50" y="791202"/>
                    </a:lnTo>
                    <a:lnTo>
                      <a:pt x="261023" y="1052274"/>
                    </a:lnTo>
                    <a:lnTo>
                      <a:pt x="526112" y="787235"/>
                    </a:lnTo>
                    <a:lnTo>
                      <a:pt x="791151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9" name="Frihåndsform: figur 138">
                <a:extLst>
                  <a:ext uri="{FF2B5EF4-FFF2-40B4-BE49-F238E27FC236}">
                    <a16:creationId xmlns:a16="http://schemas.microsoft.com/office/drawing/2014/main" id="{51721DC0-7E34-4794-D009-43885FE3E0B5}"/>
                  </a:ext>
                </a:extLst>
              </p:cNvPr>
              <p:cNvSpPr/>
              <p:nvPr/>
            </p:nvSpPr>
            <p:spPr>
              <a:xfrm>
                <a:off x="17650076" y="-5735957"/>
                <a:ext cx="1052372" cy="1052372"/>
              </a:xfrm>
              <a:custGeom>
                <a:avLst/>
                <a:gdLst>
                  <a:gd name="connsiteX0" fmla="*/ 1052215 w 1052372"/>
                  <a:gd name="connsiteY0" fmla="*/ 791148 h 1052372"/>
                  <a:gd name="connsiteX1" fmla="*/ 787126 w 1052372"/>
                  <a:gd name="connsiteY1" fmla="*/ 526109 h 1052372"/>
                  <a:gd name="connsiteX2" fmla="*/ 1052215 w 1052372"/>
                  <a:gd name="connsiteY2" fmla="*/ 261020 h 1052372"/>
                  <a:gd name="connsiteX3" fmla="*/ 791093 w 1052372"/>
                  <a:gd name="connsiteY3" fmla="*/ -102 h 1052372"/>
                  <a:gd name="connsiteX4" fmla="*/ 526054 w 1052372"/>
                  <a:gd name="connsiteY4" fmla="*/ 264986 h 1052372"/>
                  <a:gd name="connsiteX5" fmla="*/ 260965 w 1052372"/>
                  <a:gd name="connsiteY5" fmla="*/ -102 h 1052372"/>
                  <a:gd name="connsiteX6" fmla="*/ -157 w 1052372"/>
                  <a:gd name="connsiteY6" fmla="*/ 261020 h 1052372"/>
                  <a:gd name="connsiteX7" fmla="*/ 264932 w 1052372"/>
                  <a:gd name="connsiteY7" fmla="*/ 526109 h 1052372"/>
                  <a:gd name="connsiteX8" fmla="*/ -157 w 1052372"/>
                  <a:gd name="connsiteY8" fmla="*/ 791148 h 1052372"/>
                  <a:gd name="connsiteX9" fmla="*/ 260965 w 1052372"/>
                  <a:gd name="connsiteY9" fmla="*/ 1052270 h 1052372"/>
                  <a:gd name="connsiteX10" fmla="*/ 526054 w 1052372"/>
                  <a:gd name="connsiteY10" fmla="*/ 787181 h 1052372"/>
                  <a:gd name="connsiteX11" fmla="*/ 791093 w 105237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215" y="791148"/>
                    </a:moveTo>
                    <a:lnTo>
                      <a:pt x="787126" y="526109"/>
                    </a:lnTo>
                    <a:lnTo>
                      <a:pt x="1052215" y="261020"/>
                    </a:lnTo>
                    <a:lnTo>
                      <a:pt x="791093" y="-102"/>
                    </a:lnTo>
                    <a:lnTo>
                      <a:pt x="526054" y="264986"/>
                    </a:lnTo>
                    <a:lnTo>
                      <a:pt x="260965" y="-102"/>
                    </a:lnTo>
                    <a:lnTo>
                      <a:pt x="-157" y="261020"/>
                    </a:lnTo>
                    <a:lnTo>
                      <a:pt x="264932" y="526109"/>
                    </a:lnTo>
                    <a:lnTo>
                      <a:pt x="-157" y="791148"/>
                    </a:lnTo>
                    <a:lnTo>
                      <a:pt x="260965" y="1052270"/>
                    </a:lnTo>
                    <a:lnTo>
                      <a:pt x="526054" y="787181"/>
                    </a:lnTo>
                    <a:lnTo>
                      <a:pt x="79109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0" name="Frihåndsform: figur 139">
                <a:extLst>
                  <a:ext uri="{FF2B5EF4-FFF2-40B4-BE49-F238E27FC236}">
                    <a16:creationId xmlns:a16="http://schemas.microsoft.com/office/drawing/2014/main" id="{F463DBE0-60AC-EAC6-5A42-4DC3F738343D}"/>
                  </a:ext>
                </a:extLst>
              </p:cNvPr>
              <p:cNvSpPr/>
              <p:nvPr/>
            </p:nvSpPr>
            <p:spPr>
              <a:xfrm>
                <a:off x="18702448" y="-6788280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202 h 1052322"/>
                  <a:gd name="connsiteX1" fmla="*/ 787073 w 1052322"/>
                  <a:gd name="connsiteY1" fmla="*/ 526113 h 1052322"/>
                  <a:gd name="connsiteX2" fmla="*/ 1052112 w 1052322"/>
                  <a:gd name="connsiteY2" fmla="*/ 261073 h 1052322"/>
                  <a:gd name="connsiteX3" fmla="*/ 791040 w 1052322"/>
                  <a:gd name="connsiteY3" fmla="*/ -49 h 1052322"/>
                  <a:gd name="connsiteX4" fmla="*/ 525951 w 1052322"/>
                  <a:gd name="connsiteY4" fmla="*/ 265040 h 1052322"/>
                  <a:gd name="connsiteX5" fmla="*/ 260911 w 1052322"/>
                  <a:gd name="connsiteY5" fmla="*/ -49 h 1052322"/>
                  <a:gd name="connsiteX6" fmla="*/ -211 w 1052322"/>
                  <a:gd name="connsiteY6" fmla="*/ 261073 h 1052322"/>
                  <a:gd name="connsiteX7" fmla="*/ 264878 w 1052322"/>
                  <a:gd name="connsiteY7" fmla="*/ 526113 h 1052322"/>
                  <a:gd name="connsiteX8" fmla="*/ -211 w 1052322"/>
                  <a:gd name="connsiteY8" fmla="*/ 791202 h 1052322"/>
                  <a:gd name="connsiteX9" fmla="*/ 260911 w 1052322"/>
                  <a:gd name="connsiteY9" fmla="*/ 1052274 h 1052322"/>
                  <a:gd name="connsiteX10" fmla="*/ 525951 w 1052322"/>
                  <a:gd name="connsiteY10" fmla="*/ 787235 h 1052322"/>
                  <a:gd name="connsiteX11" fmla="*/ 791040 w 105232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202"/>
                    </a:moveTo>
                    <a:lnTo>
                      <a:pt x="787073" y="526113"/>
                    </a:lnTo>
                    <a:lnTo>
                      <a:pt x="1052112" y="261073"/>
                    </a:lnTo>
                    <a:lnTo>
                      <a:pt x="791040" y="-49"/>
                    </a:lnTo>
                    <a:lnTo>
                      <a:pt x="525951" y="265040"/>
                    </a:lnTo>
                    <a:lnTo>
                      <a:pt x="260911" y="-49"/>
                    </a:lnTo>
                    <a:lnTo>
                      <a:pt x="-211" y="261073"/>
                    </a:lnTo>
                    <a:lnTo>
                      <a:pt x="264878" y="526113"/>
                    </a:lnTo>
                    <a:lnTo>
                      <a:pt x="-211" y="791202"/>
                    </a:lnTo>
                    <a:lnTo>
                      <a:pt x="260911" y="1052274"/>
                    </a:lnTo>
                    <a:lnTo>
                      <a:pt x="525951" y="787235"/>
                    </a:lnTo>
                    <a:lnTo>
                      <a:pt x="791040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1" name="Frihåndsform: figur 140">
                <a:extLst>
                  <a:ext uri="{FF2B5EF4-FFF2-40B4-BE49-F238E27FC236}">
                    <a16:creationId xmlns:a16="http://schemas.microsoft.com/office/drawing/2014/main" id="{17809009-0313-3790-BBD8-C98EF4DB82F5}"/>
                  </a:ext>
                </a:extLst>
              </p:cNvPr>
              <p:cNvSpPr/>
              <p:nvPr/>
            </p:nvSpPr>
            <p:spPr>
              <a:xfrm>
                <a:off x="16597753" y="-6788280"/>
                <a:ext cx="1052372" cy="1052322"/>
              </a:xfrm>
              <a:custGeom>
                <a:avLst/>
                <a:gdLst>
                  <a:gd name="connsiteX0" fmla="*/ 1052269 w 1052372"/>
                  <a:gd name="connsiteY0" fmla="*/ 791202 h 1052322"/>
                  <a:gd name="connsiteX1" fmla="*/ 787180 w 1052372"/>
                  <a:gd name="connsiteY1" fmla="*/ 526113 h 1052322"/>
                  <a:gd name="connsiteX2" fmla="*/ 1052269 w 1052372"/>
                  <a:gd name="connsiteY2" fmla="*/ 261073 h 1052322"/>
                  <a:gd name="connsiteX3" fmla="*/ 791147 w 1052372"/>
                  <a:gd name="connsiteY3" fmla="*/ -49 h 1052322"/>
                  <a:gd name="connsiteX4" fmla="*/ 526058 w 1052372"/>
                  <a:gd name="connsiteY4" fmla="*/ 264991 h 1052322"/>
                  <a:gd name="connsiteX5" fmla="*/ 261019 w 1052372"/>
                  <a:gd name="connsiteY5" fmla="*/ -49 h 1052322"/>
                  <a:gd name="connsiteX6" fmla="*/ -103 w 1052372"/>
                  <a:gd name="connsiteY6" fmla="*/ 261073 h 1052322"/>
                  <a:gd name="connsiteX7" fmla="*/ 264986 w 1052372"/>
                  <a:gd name="connsiteY7" fmla="*/ 526113 h 1052322"/>
                  <a:gd name="connsiteX8" fmla="*/ -103 w 1052372"/>
                  <a:gd name="connsiteY8" fmla="*/ 791202 h 1052322"/>
                  <a:gd name="connsiteX9" fmla="*/ 261019 w 1052372"/>
                  <a:gd name="connsiteY9" fmla="*/ 1052274 h 1052322"/>
                  <a:gd name="connsiteX10" fmla="*/ 526058 w 1052372"/>
                  <a:gd name="connsiteY10" fmla="*/ 787235 h 1052322"/>
                  <a:gd name="connsiteX11" fmla="*/ 791147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269" y="791202"/>
                    </a:moveTo>
                    <a:lnTo>
                      <a:pt x="787180" y="526113"/>
                    </a:lnTo>
                    <a:lnTo>
                      <a:pt x="1052269" y="261073"/>
                    </a:lnTo>
                    <a:lnTo>
                      <a:pt x="791147" y="-49"/>
                    </a:lnTo>
                    <a:lnTo>
                      <a:pt x="526058" y="264991"/>
                    </a:lnTo>
                    <a:lnTo>
                      <a:pt x="261019" y="-49"/>
                    </a:lnTo>
                    <a:lnTo>
                      <a:pt x="-103" y="261073"/>
                    </a:lnTo>
                    <a:lnTo>
                      <a:pt x="264986" y="526113"/>
                    </a:lnTo>
                    <a:lnTo>
                      <a:pt x="-103" y="791202"/>
                    </a:lnTo>
                    <a:lnTo>
                      <a:pt x="261019" y="1052274"/>
                    </a:lnTo>
                    <a:lnTo>
                      <a:pt x="526058" y="787235"/>
                    </a:lnTo>
                    <a:lnTo>
                      <a:pt x="791147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2" name="Frihåndsform: figur 141">
                <a:extLst>
                  <a:ext uri="{FF2B5EF4-FFF2-40B4-BE49-F238E27FC236}">
                    <a16:creationId xmlns:a16="http://schemas.microsoft.com/office/drawing/2014/main" id="{2498C364-7C3E-D67C-211F-FAE13E768E17}"/>
                  </a:ext>
                </a:extLst>
              </p:cNvPr>
              <p:cNvSpPr/>
              <p:nvPr/>
            </p:nvSpPr>
            <p:spPr>
              <a:xfrm>
                <a:off x="15545430" y="-5735957"/>
                <a:ext cx="1052322" cy="1052372"/>
              </a:xfrm>
              <a:custGeom>
                <a:avLst/>
                <a:gdLst>
                  <a:gd name="connsiteX0" fmla="*/ 1052273 w 1052322"/>
                  <a:gd name="connsiteY0" fmla="*/ 791148 h 1052372"/>
                  <a:gd name="connsiteX1" fmla="*/ 787234 w 1052322"/>
                  <a:gd name="connsiteY1" fmla="*/ 526109 h 1052372"/>
                  <a:gd name="connsiteX2" fmla="*/ 1052273 w 1052322"/>
                  <a:gd name="connsiteY2" fmla="*/ 261020 h 1052372"/>
                  <a:gd name="connsiteX3" fmla="*/ 791151 w 1052322"/>
                  <a:gd name="connsiteY3" fmla="*/ -102 h 1052372"/>
                  <a:gd name="connsiteX4" fmla="*/ 526112 w 1052322"/>
                  <a:gd name="connsiteY4" fmla="*/ 264986 h 1052372"/>
                  <a:gd name="connsiteX5" fmla="*/ 261023 w 1052322"/>
                  <a:gd name="connsiteY5" fmla="*/ -102 h 1052372"/>
                  <a:gd name="connsiteX6" fmla="*/ -50 w 1052322"/>
                  <a:gd name="connsiteY6" fmla="*/ 261020 h 1052372"/>
                  <a:gd name="connsiteX7" fmla="*/ 264990 w 1052322"/>
                  <a:gd name="connsiteY7" fmla="*/ 526109 h 1052372"/>
                  <a:gd name="connsiteX8" fmla="*/ -50 w 1052322"/>
                  <a:gd name="connsiteY8" fmla="*/ 791148 h 1052372"/>
                  <a:gd name="connsiteX9" fmla="*/ 261023 w 1052322"/>
                  <a:gd name="connsiteY9" fmla="*/ 1052270 h 1052372"/>
                  <a:gd name="connsiteX10" fmla="*/ 526112 w 1052322"/>
                  <a:gd name="connsiteY10" fmla="*/ 787181 h 1052372"/>
                  <a:gd name="connsiteX11" fmla="*/ 791151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73" y="791148"/>
                    </a:moveTo>
                    <a:lnTo>
                      <a:pt x="787234" y="526109"/>
                    </a:lnTo>
                    <a:lnTo>
                      <a:pt x="1052273" y="261020"/>
                    </a:lnTo>
                    <a:lnTo>
                      <a:pt x="791151" y="-102"/>
                    </a:lnTo>
                    <a:lnTo>
                      <a:pt x="526112" y="264986"/>
                    </a:lnTo>
                    <a:lnTo>
                      <a:pt x="261023" y="-102"/>
                    </a:lnTo>
                    <a:lnTo>
                      <a:pt x="-50" y="261020"/>
                    </a:lnTo>
                    <a:lnTo>
                      <a:pt x="264990" y="526109"/>
                    </a:lnTo>
                    <a:lnTo>
                      <a:pt x="-50" y="791148"/>
                    </a:lnTo>
                    <a:lnTo>
                      <a:pt x="261023" y="1052270"/>
                    </a:lnTo>
                    <a:lnTo>
                      <a:pt x="526112" y="787181"/>
                    </a:lnTo>
                    <a:lnTo>
                      <a:pt x="791151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3" name="Frihåndsform: figur 142">
                <a:extLst>
                  <a:ext uri="{FF2B5EF4-FFF2-40B4-BE49-F238E27FC236}">
                    <a16:creationId xmlns:a16="http://schemas.microsoft.com/office/drawing/2014/main" id="{4AA00B72-4C65-4B31-F6D0-BB6375EE838E}"/>
                  </a:ext>
                </a:extLst>
              </p:cNvPr>
              <p:cNvSpPr/>
              <p:nvPr/>
            </p:nvSpPr>
            <p:spPr>
              <a:xfrm>
                <a:off x="16597753" y="-5735957"/>
                <a:ext cx="1052322" cy="1052372"/>
              </a:xfrm>
              <a:custGeom>
                <a:avLst/>
                <a:gdLst>
                  <a:gd name="connsiteX0" fmla="*/ 1052220 w 1052322"/>
                  <a:gd name="connsiteY0" fmla="*/ 791148 h 1052372"/>
                  <a:gd name="connsiteX1" fmla="*/ 787180 w 1052322"/>
                  <a:gd name="connsiteY1" fmla="*/ 526109 h 1052372"/>
                  <a:gd name="connsiteX2" fmla="*/ 1052220 w 1052322"/>
                  <a:gd name="connsiteY2" fmla="*/ 261020 h 1052372"/>
                  <a:gd name="connsiteX3" fmla="*/ 791147 w 1052322"/>
                  <a:gd name="connsiteY3" fmla="*/ -102 h 1052372"/>
                  <a:gd name="connsiteX4" fmla="*/ 526058 w 1052322"/>
                  <a:gd name="connsiteY4" fmla="*/ 264986 h 1052372"/>
                  <a:gd name="connsiteX5" fmla="*/ 261019 w 1052322"/>
                  <a:gd name="connsiteY5" fmla="*/ -102 h 1052372"/>
                  <a:gd name="connsiteX6" fmla="*/ -103 w 1052322"/>
                  <a:gd name="connsiteY6" fmla="*/ 261020 h 1052372"/>
                  <a:gd name="connsiteX7" fmla="*/ 264936 w 1052322"/>
                  <a:gd name="connsiteY7" fmla="*/ 526059 h 1052372"/>
                  <a:gd name="connsiteX8" fmla="*/ -103 w 1052322"/>
                  <a:gd name="connsiteY8" fmla="*/ 791148 h 1052372"/>
                  <a:gd name="connsiteX9" fmla="*/ 261019 w 1052322"/>
                  <a:gd name="connsiteY9" fmla="*/ 1052270 h 1052372"/>
                  <a:gd name="connsiteX10" fmla="*/ 526058 w 1052322"/>
                  <a:gd name="connsiteY10" fmla="*/ 787181 h 1052372"/>
                  <a:gd name="connsiteX11" fmla="*/ 791147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220" y="791148"/>
                    </a:moveTo>
                    <a:lnTo>
                      <a:pt x="787180" y="526109"/>
                    </a:lnTo>
                    <a:lnTo>
                      <a:pt x="1052220" y="261020"/>
                    </a:lnTo>
                    <a:lnTo>
                      <a:pt x="791147" y="-102"/>
                    </a:lnTo>
                    <a:lnTo>
                      <a:pt x="526058" y="264986"/>
                    </a:lnTo>
                    <a:lnTo>
                      <a:pt x="261019" y="-102"/>
                    </a:lnTo>
                    <a:lnTo>
                      <a:pt x="-103" y="261020"/>
                    </a:lnTo>
                    <a:lnTo>
                      <a:pt x="264936" y="526059"/>
                    </a:lnTo>
                    <a:lnTo>
                      <a:pt x="-103" y="791148"/>
                    </a:lnTo>
                    <a:lnTo>
                      <a:pt x="261019" y="1052270"/>
                    </a:lnTo>
                    <a:lnTo>
                      <a:pt x="526058" y="787181"/>
                    </a:lnTo>
                    <a:lnTo>
                      <a:pt x="791147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4" name="Frihåndsform: figur 143">
                <a:extLst>
                  <a:ext uri="{FF2B5EF4-FFF2-40B4-BE49-F238E27FC236}">
                    <a16:creationId xmlns:a16="http://schemas.microsoft.com/office/drawing/2014/main" id="{0A0DBE1B-3998-9A6B-BAEA-D26ABE53CF0F}"/>
                  </a:ext>
                </a:extLst>
              </p:cNvPr>
              <p:cNvSpPr/>
              <p:nvPr/>
            </p:nvSpPr>
            <p:spPr>
              <a:xfrm>
                <a:off x="18702448" y="-5735907"/>
                <a:ext cx="1052322" cy="1052322"/>
              </a:xfrm>
              <a:custGeom>
                <a:avLst/>
                <a:gdLst>
                  <a:gd name="connsiteX0" fmla="*/ 1052112 w 1052322"/>
                  <a:gd name="connsiteY0" fmla="*/ 791098 h 1052322"/>
                  <a:gd name="connsiteX1" fmla="*/ 787073 w 1052322"/>
                  <a:gd name="connsiteY1" fmla="*/ 526059 h 1052322"/>
                  <a:gd name="connsiteX2" fmla="*/ 1052112 w 1052322"/>
                  <a:gd name="connsiteY2" fmla="*/ 260970 h 1052322"/>
                  <a:gd name="connsiteX3" fmla="*/ 791040 w 1052322"/>
                  <a:gd name="connsiteY3" fmla="*/ -102 h 1052322"/>
                  <a:gd name="connsiteX4" fmla="*/ 525951 w 1052322"/>
                  <a:gd name="connsiteY4" fmla="*/ 264937 h 1052322"/>
                  <a:gd name="connsiteX5" fmla="*/ 260911 w 1052322"/>
                  <a:gd name="connsiteY5" fmla="*/ -102 h 1052322"/>
                  <a:gd name="connsiteX6" fmla="*/ -211 w 1052322"/>
                  <a:gd name="connsiteY6" fmla="*/ 260970 h 1052322"/>
                  <a:gd name="connsiteX7" fmla="*/ 264878 w 1052322"/>
                  <a:gd name="connsiteY7" fmla="*/ 526059 h 1052322"/>
                  <a:gd name="connsiteX8" fmla="*/ -211 w 1052322"/>
                  <a:gd name="connsiteY8" fmla="*/ 791098 h 1052322"/>
                  <a:gd name="connsiteX9" fmla="*/ 260911 w 1052322"/>
                  <a:gd name="connsiteY9" fmla="*/ 1052220 h 1052322"/>
                  <a:gd name="connsiteX10" fmla="*/ 525951 w 1052322"/>
                  <a:gd name="connsiteY10" fmla="*/ 787131 h 1052322"/>
                  <a:gd name="connsiteX11" fmla="*/ 791040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112" y="791098"/>
                    </a:moveTo>
                    <a:lnTo>
                      <a:pt x="787073" y="526059"/>
                    </a:lnTo>
                    <a:lnTo>
                      <a:pt x="1052112" y="260970"/>
                    </a:lnTo>
                    <a:lnTo>
                      <a:pt x="791040" y="-102"/>
                    </a:lnTo>
                    <a:lnTo>
                      <a:pt x="525951" y="264937"/>
                    </a:lnTo>
                    <a:lnTo>
                      <a:pt x="260911" y="-102"/>
                    </a:lnTo>
                    <a:lnTo>
                      <a:pt x="-211" y="260970"/>
                    </a:lnTo>
                    <a:lnTo>
                      <a:pt x="264878" y="526059"/>
                    </a:lnTo>
                    <a:lnTo>
                      <a:pt x="-211" y="791098"/>
                    </a:lnTo>
                    <a:lnTo>
                      <a:pt x="260911" y="1052220"/>
                    </a:lnTo>
                    <a:lnTo>
                      <a:pt x="525951" y="787131"/>
                    </a:lnTo>
                    <a:lnTo>
                      <a:pt x="791040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5" name="Frihåndsform: figur 144">
                <a:extLst>
                  <a:ext uri="{FF2B5EF4-FFF2-40B4-BE49-F238E27FC236}">
                    <a16:creationId xmlns:a16="http://schemas.microsoft.com/office/drawing/2014/main" id="{7DE75541-D683-2F80-2082-24223B652DCA}"/>
                  </a:ext>
                </a:extLst>
              </p:cNvPr>
              <p:cNvSpPr/>
              <p:nvPr/>
            </p:nvSpPr>
            <p:spPr>
              <a:xfrm>
                <a:off x="19754771" y="-4683585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094 h 1052322"/>
                  <a:gd name="connsiteX1" fmla="*/ 787019 w 1052372"/>
                  <a:gd name="connsiteY1" fmla="*/ 526005 h 1052322"/>
                  <a:gd name="connsiteX2" fmla="*/ 1052108 w 1052372"/>
                  <a:gd name="connsiteY2" fmla="*/ 260916 h 1052322"/>
                  <a:gd name="connsiteX3" fmla="*/ 790986 w 1052372"/>
                  <a:gd name="connsiteY3" fmla="*/ -156 h 1052322"/>
                  <a:gd name="connsiteX4" fmla="*/ 525947 w 1052372"/>
                  <a:gd name="connsiteY4" fmla="*/ 264883 h 1052322"/>
                  <a:gd name="connsiteX5" fmla="*/ 260858 w 1052372"/>
                  <a:gd name="connsiteY5" fmla="*/ -156 h 1052322"/>
                  <a:gd name="connsiteX6" fmla="*/ -264 w 1052372"/>
                  <a:gd name="connsiteY6" fmla="*/ 260916 h 1052322"/>
                  <a:gd name="connsiteX7" fmla="*/ 264825 w 1052372"/>
                  <a:gd name="connsiteY7" fmla="*/ 526005 h 1052322"/>
                  <a:gd name="connsiteX8" fmla="*/ -264 w 1052372"/>
                  <a:gd name="connsiteY8" fmla="*/ 791094 h 1052322"/>
                  <a:gd name="connsiteX9" fmla="*/ 260858 w 1052372"/>
                  <a:gd name="connsiteY9" fmla="*/ 1052167 h 1052322"/>
                  <a:gd name="connsiteX10" fmla="*/ 525897 w 1052372"/>
                  <a:gd name="connsiteY10" fmla="*/ 787127 h 1052322"/>
                  <a:gd name="connsiteX11" fmla="*/ 790986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094"/>
                    </a:moveTo>
                    <a:lnTo>
                      <a:pt x="787019" y="526005"/>
                    </a:lnTo>
                    <a:lnTo>
                      <a:pt x="1052108" y="260916"/>
                    </a:lnTo>
                    <a:lnTo>
                      <a:pt x="790986" y="-156"/>
                    </a:lnTo>
                    <a:lnTo>
                      <a:pt x="525947" y="264883"/>
                    </a:lnTo>
                    <a:lnTo>
                      <a:pt x="260858" y="-156"/>
                    </a:lnTo>
                    <a:lnTo>
                      <a:pt x="-264" y="260916"/>
                    </a:lnTo>
                    <a:lnTo>
                      <a:pt x="264825" y="526005"/>
                    </a:lnTo>
                    <a:lnTo>
                      <a:pt x="-264" y="791094"/>
                    </a:lnTo>
                    <a:lnTo>
                      <a:pt x="260858" y="1052167"/>
                    </a:lnTo>
                    <a:lnTo>
                      <a:pt x="525897" y="787127"/>
                    </a:lnTo>
                    <a:lnTo>
                      <a:pt x="790986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6" name="Frihåndsform: figur 145">
                <a:extLst>
                  <a:ext uri="{FF2B5EF4-FFF2-40B4-BE49-F238E27FC236}">
                    <a16:creationId xmlns:a16="http://schemas.microsoft.com/office/drawing/2014/main" id="{8C412CA1-182A-7CCF-A5DD-DE608E162742}"/>
                  </a:ext>
                </a:extLst>
              </p:cNvPr>
              <p:cNvSpPr/>
              <p:nvPr/>
            </p:nvSpPr>
            <p:spPr>
              <a:xfrm>
                <a:off x="21859466" y="-3631262"/>
                <a:ext cx="1052322" cy="1052372"/>
              </a:xfrm>
              <a:custGeom>
                <a:avLst/>
                <a:gdLst>
                  <a:gd name="connsiteX0" fmla="*/ 1051951 w 1052322"/>
                  <a:gd name="connsiteY0" fmla="*/ 791041 h 1052372"/>
                  <a:gd name="connsiteX1" fmla="*/ 786912 w 1052322"/>
                  <a:gd name="connsiteY1" fmla="*/ 525952 h 1052372"/>
                  <a:gd name="connsiteX2" fmla="*/ 1051951 w 1052322"/>
                  <a:gd name="connsiteY2" fmla="*/ 260912 h 1052372"/>
                  <a:gd name="connsiteX3" fmla="*/ 790879 w 1052322"/>
                  <a:gd name="connsiteY3" fmla="*/ -210 h 1052372"/>
                  <a:gd name="connsiteX4" fmla="*/ 525790 w 1052322"/>
                  <a:gd name="connsiteY4" fmla="*/ 264879 h 1052372"/>
                  <a:gd name="connsiteX5" fmla="*/ 260750 w 1052322"/>
                  <a:gd name="connsiteY5" fmla="*/ -210 h 1052372"/>
                  <a:gd name="connsiteX6" fmla="*/ -372 w 1052322"/>
                  <a:gd name="connsiteY6" fmla="*/ 260912 h 1052372"/>
                  <a:gd name="connsiteX7" fmla="*/ 264717 w 1052322"/>
                  <a:gd name="connsiteY7" fmla="*/ 525952 h 1052372"/>
                  <a:gd name="connsiteX8" fmla="*/ -372 w 1052322"/>
                  <a:gd name="connsiteY8" fmla="*/ 791041 h 1052372"/>
                  <a:gd name="connsiteX9" fmla="*/ 260750 w 1052322"/>
                  <a:gd name="connsiteY9" fmla="*/ 1052163 h 1052372"/>
                  <a:gd name="connsiteX10" fmla="*/ 525790 w 1052322"/>
                  <a:gd name="connsiteY10" fmla="*/ 787074 h 1052372"/>
                  <a:gd name="connsiteX11" fmla="*/ 790879 w 1052322"/>
                  <a:gd name="connsiteY11" fmla="*/ 105211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951" y="791041"/>
                    </a:moveTo>
                    <a:lnTo>
                      <a:pt x="786912" y="525952"/>
                    </a:lnTo>
                    <a:lnTo>
                      <a:pt x="1051951" y="260912"/>
                    </a:lnTo>
                    <a:lnTo>
                      <a:pt x="790879" y="-210"/>
                    </a:lnTo>
                    <a:lnTo>
                      <a:pt x="525790" y="264879"/>
                    </a:lnTo>
                    <a:lnTo>
                      <a:pt x="260750" y="-210"/>
                    </a:lnTo>
                    <a:lnTo>
                      <a:pt x="-372" y="260912"/>
                    </a:lnTo>
                    <a:lnTo>
                      <a:pt x="264717" y="525952"/>
                    </a:lnTo>
                    <a:lnTo>
                      <a:pt x="-372" y="791041"/>
                    </a:lnTo>
                    <a:lnTo>
                      <a:pt x="260750" y="1052163"/>
                    </a:lnTo>
                    <a:lnTo>
                      <a:pt x="525790" y="787074"/>
                    </a:lnTo>
                    <a:lnTo>
                      <a:pt x="790879" y="105211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7" name="Frihåndsform: figur 146">
                <a:extLst>
                  <a:ext uri="{FF2B5EF4-FFF2-40B4-BE49-F238E27FC236}">
                    <a16:creationId xmlns:a16="http://schemas.microsoft.com/office/drawing/2014/main" id="{CDBBB05D-CA44-93E3-D3DF-5AECE5FB6AD4}"/>
                  </a:ext>
                </a:extLst>
              </p:cNvPr>
              <p:cNvSpPr/>
              <p:nvPr/>
            </p:nvSpPr>
            <p:spPr>
              <a:xfrm>
                <a:off x="22911789" y="-4683585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045 h 1052322"/>
                  <a:gd name="connsiteX1" fmla="*/ 786858 w 1052372"/>
                  <a:gd name="connsiteY1" fmla="*/ 526005 h 1052322"/>
                  <a:gd name="connsiteX2" fmla="*/ 1051947 w 1052372"/>
                  <a:gd name="connsiteY2" fmla="*/ 260916 h 1052322"/>
                  <a:gd name="connsiteX3" fmla="*/ 790825 w 1052372"/>
                  <a:gd name="connsiteY3" fmla="*/ -156 h 1052322"/>
                  <a:gd name="connsiteX4" fmla="*/ 525786 w 1052372"/>
                  <a:gd name="connsiteY4" fmla="*/ 264883 h 1052322"/>
                  <a:gd name="connsiteX5" fmla="*/ 260697 w 1052372"/>
                  <a:gd name="connsiteY5" fmla="*/ -156 h 1052322"/>
                  <a:gd name="connsiteX6" fmla="*/ -425 w 1052372"/>
                  <a:gd name="connsiteY6" fmla="*/ 260916 h 1052322"/>
                  <a:gd name="connsiteX7" fmla="*/ 264664 w 1052372"/>
                  <a:gd name="connsiteY7" fmla="*/ 526005 h 1052322"/>
                  <a:gd name="connsiteX8" fmla="*/ -425 w 1052372"/>
                  <a:gd name="connsiteY8" fmla="*/ 791045 h 1052322"/>
                  <a:gd name="connsiteX9" fmla="*/ 260697 w 1052372"/>
                  <a:gd name="connsiteY9" fmla="*/ 1052167 h 1052322"/>
                  <a:gd name="connsiteX10" fmla="*/ 525786 w 1052372"/>
                  <a:gd name="connsiteY10" fmla="*/ 787127 h 1052322"/>
                  <a:gd name="connsiteX11" fmla="*/ 790825 w 105237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045"/>
                    </a:moveTo>
                    <a:lnTo>
                      <a:pt x="786858" y="526005"/>
                    </a:lnTo>
                    <a:lnTo>
                      <a:pt x="1051947" y="260916"/>
                    </a:lnTo>
                    <a:lnTo>
                      <a:pt x="790825" y="-156"/>
                    </a:lnTo>
                    <a:lnTo>
                      <a:pt x="525786" y="264883"/>
                    </a:lnTo>
                    <a:lnTo>
                      <a:pt x="260697" y="-156"/>
                    </a:lnTo>
                    <a:lnTo>
                      <a:pt x="-425" y="260916"/>
                    </a:lnTo>
                    <a:lnTo>
                      <a:pt x="264664" y="526005"/>
                    </a:lnTo>
                    <a:lnTo>
                      <a:pt x="-425" y="791045"/>
                    </a:lnTo>
                    <a:lnTo>
                      <a:pt x="260697" y="1052167"/>
                    </a:lnTo>
                    <a:lnTo>
                      <a:pt x="525786" y="787127"/>
                    </a:lnTo>
                    <a:lnTo>
                      <a:pt x="790825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8" name="Frihåndsform: figur 147">
                <a:extLst>
                  <a:ext uri="{FF2B5EF4-FFF2-40B4-BE49-F238E27FC236}">
                    <a16:creationId xmlns:a16="http://schemas.microsoft.com/office/drawing/2014/main" id="{0233A4F1-AD92-EB6A-A99F-EBECAF68E770}"/>
                  </a:ext>
                </a:extLst>
              </p:cNvPr>
              <p:cNvSpPr/>
              <p:nvPr/>
            </p:nvSpPr>
            <p:spPr>
              <a:xfrm>
                <a:off x="20807143" y="-4683585"/>
                <a:ext cx="1052322" cy="1052322"/>
              </a:xfrm>
              <a:custGeom>
                <a:avLst/>
                <a:gdLst>
                  <a:gd name="connsiteX0" fmla="*/ 1052005 w 1052322"/>
                  <a:gd name="connsiteY0" fmla="*/ 791094 h 1052322"/>
                  <a:gd name="connsiteX1" fmla="*/ 786966 w 1052322"/>
                  <a:gd name="connsiteY1" fmla="*/ 526005 h 1052322"/>
                  <a:gd name="connsiteX2" fmla="*/ 1052005 w 1052322"/>
                  <a:gd name="connsiteY2" fmla="*/ 260916 h 1052322"/>
                  <a:gd name="connsiteX3" fmla="*/ 790883 w 1052322"/>
                  <a:gd name="connsiteY3" fmla="*/ -156 h 1052322"/>
                  <a:gd name="connsiteX4" fmla="*/ 525844 w 1052322"/>
                  <a:gd name="connsiteY4" fmla="*/ 264883 h 1052322"/>
                  <a:gd name="connsiteX5" fmla="*/ 260755 w 1052322"/>
                  <a:gd name="connsiteY5" fmla="*/ -156 h 1052322"/>
                  <a:gd name="connsiteX6" fmla="*/ -318 w 1052322"/>
                  <a:gd name="connsiteY6" fmla="*/ 260916 h 1052322"/>
                  <a:gd name="connsiteX7" fmla="*/ 264721 w 1052322"/>
                  <a:gd name="connsiteY7" fmla="*/ 526005 h 1052322"/>
                  <a:gd name="connsiteX8" fmla="*/ -318 w 1052322"/>
                  <a:gd name="connsiteY8" fmla="*/ 791094 h 1052322"/>
                  <a:gd name="connsiteX9" fmla="*/ 260755 w 1052322"/>
                  <a:gd name="connsiteY9" fmla="*/ 1052167 h 1052322"/>
                  <a:gd name="connsiteX10" fmla="*/ 525844 w 1052322"/>
                  <a:gd name="connsiteY10" fmla="*/ 787127 h 1052322"/>
                  <a:gd name="connsiteX11" fmla="*/ 790883 w 1052322"/>
                  <a:gd name="connsiteY11" fmla="*/ 1052167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2005" y="791094"/>
                    </a:moveTo>
                    <a:lnTo>
                      <a:pt x="786966" y="526005"/>
                    </a:lnTo>
                    <a:lnTo>
                      <a:pt x="1052005" y="260916"/>
                    </a:lnTo>
                    <a:lnTo>
                      <a:pt x="790883" y="-156"/>
                    </a:lnTo>
                    <a:lnTo>
                      <a:pt x="525844" y="264883"/>
                    </a:lnTo>
                    <a:lnTo>
                      <a:pt x="260755" y="-156"/>
                    </a:lnTo>
                    <a:lnTo>
                      <a:pt x="-318" y="260916"/>
                    </a:lnTo>
                    <a:lnTo>
                      <a:pt x="264721" y="526005"/>
                    </a:lnTo>
                    <a:lnTo>
                      <a:pt x="-318" y="791094"/>
                    </a:lnTo>
                    <a:lnTo>
                      <a:pt x="260755" y="1052167"/>
                    </a:lnTo>
                    <a:lnTo>
                      <a:pt x="525844" y="787127"/>
                    </a:lnTo>
                    <a:lnTo>
                      <a:pt x="790883" y="1052167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9" name="Frihåndsform: figur 148">
                <a:extLst>
                  <a:ext uri="{FF2B5EF4-FFF2-40B4-BE49-F238E27FC236}">
                    <a16:creationId xmlns:a16="http://schemas.microsoft.com/office/drawing/2014/main" id="{0818AA95-C38E-D439-D60D-EC1E75E19D25}"/>
                  </a:ext>
                </a:extLst>
              </p:cNvPr>
              <p:cNvSpPr/>
              <p:nvPr/>
            </p:nvSpPr>
            <p:spPr>
              <a:xfrm>
                <a:off x="19754771" y="-3631262"/>
                <a:ext cx="1052372" cy="1052372"/>
              </a:xfrm>
              <a:custGeom>
                <a:avLst/>
                <a:gdLst>
                  <a:gd name="connsiteX0" fmla="*/ 1052108 w 1052372"/>
                  <a:gd name="connsiteY0" fmla="*/ 791041 h 1052372"/>
                  <a:gd name="connsiteX1" fmla="*/ 787019 w 1052372"/>
                  <a:gd name="connsiteY1" fmla="*/ 525952 h 1052372"/>
                  <a:gd name="connsiteX2" fmla="*/ 1052108 w 1052372"/>
                  <a:gd name="connsiteY2" fmla="*/ 260912 h 1052372"/>
                  <a:gd name="connsiteX3" fmla="*/ 790986 w 1052372"/>
                  <a:gd name="connsiteY3" fmla="*/ -210 h 1052372"/>
                  <a:gd name="connsiteX4" fmla="*/ 525947 w 1052372"/>
                  <a:gd name="connsiteY4" fmla="*/ 264879 h 1052372"/>
                  <a:gd name="connsiteX5" fmla="*/ 260858 w 1052372"/>
                  <a:gd name="connsiteY5" fmla="*/ -210 h 1052372"/>
                  <a:gd name="connsiteX6" fmla="*/ -264 w 1052372"/>
                  <a:gd name="connsiteY6" fmla="*/ 260912 h 1052372"/>
                  <a:gd name="connsiteX7" fmla="*/ 264825 w 1052372"/>
                  <a:gd name="connsiteY7" fmla="*/ 525952 h 1052372"/>
                  <a:gd name="connsiteX8" fmla="*/ -264 w 1052372"/>
                  <a:gd name="connsiteY8" fmla="*/ 791041 h 1052372"/>
                  <a:gd name="connsiteX9" fmla="*/ 260858 w 1052372"/>
                  <a:gd name="connsiteY9" fmla="*/ 1052163 h 1052372"/>
                  <a:gd name="connsiteX10" fmla="*/ 525897 w 1052372"/>
                  <a:gd name="connsiteY10" fmla="*/ 787074 h 1052372"/>
                  <a:gd name="connsiteX11" fmla="*/ 790986 w 105237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72">
                    <a:moveTo>
                      <a:pt x="1052108" y="791041"/>
                    </a:moveTo>
                    <a:lnTo>
                      <a:pt x="787019" y="525952"/>
                    </a:lnTo>
                    <a:lnTo>
                      <a:pt x="1052108" y="260912"/>
                    </a:lnTo>
                    <a:lnTo>
                      <a:pt x="790986" y="-210"/>
                    </a:lnTo>
                    <a:lnTo>
                      <a:pt x="525947" y="264879"/>
                    </a:lnTo>
                    <a:lnTo>
                      <a:pt x="260858" y="-210"/>
                    </a:lnTo>
                    <a:lnTo>
                      <a:pt x="-264" y="260912"/>
                    </a:lnTo>
                    <a:lnTo>
                      <a:pt x="264825" y="525952"/>
                    </a:lnTo>
                    <a:lnTo>
                      <a:pt x="-264" y="791041"/>
                    </a:lnTo>
                    <a:lnTo>
                      <a:pt x="260858" y="1052163"/>
                    </a:lnTo>
                    <a:lnTo>
                      <a:pt x="525897" y="787074"/>
                    </a:lnTo>
                    <a:lnTo>
                      <a:pt x="79098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0" name="Frihåndsform: figur 149">
                <a:extLst>
                  <a:ext uri="{FF2B5EF4-FFF2-40B4-BE49-F238E27FC236}">
                    <a16:creationId xmlns:a16="http://schemas.microsoft.com/office/drawing/2014/main" id="{3E4D84F1-7C8B-5734-E8D5-00D383F06C49}"/>
                  </a:ext>
                </a:extLst>
              </p:cNvPr>
              <p:cNvSpPr/>
              <p:nvPr/>
            </p:nvSpPr>
            <p:spPr>
              <a:xfrm>
                <a:off x="20807143" y="-3631262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041 h 1052372"/>
                  <a:gd name="connsiteX1" fmla="*/ 786966 w 1052322"/>
                  <a:gd name="connsiteY1" fmla="*/ 525952 h 1052372"/>
                  <a:gd name="connsiteX2" fmla="*/ 1052005 w 1052322"/>
                  <a:gd name="connsiteY2" fmla="*/ 260912 h 1052372"/>
                  <a:gd name="connsiteX3" fmla="*/ 790883 w 1052322"/>
                  <a:gd name="connsiteY3" fmla="*/ -210 h 1052372"/>
                  <a:gd name="connsiteX4" fmla="*/ 525844 w 1052322"/>
                  <a:gd name="connsiteY4" fmla="*/ 264879 h 1052372"/>
                  <a:gd name="connsiteX5" fmla="*/ 260755 w 1052322"/>
                  <a:gd name="connsiteY5" fmla="*/ -210 h 1052372"/>
                  <a:gd name="connsiteX6" fmla="*/ -318 w 1052322"/>
                  <a:gd name="connsiteY6" fmla="*/ 260912 h 1052372"/>
                  <a:gd name="connsiteX7" fmla="*/ 264721 w 1052322"/>
                  <a:gd name="connsiteY7" fmla="*/ 525952 h 1052372"/>
                  <a:gd name="connsiteX8" fmla="*/ -318 w 1052322"/>
                  <a:gd name="connsiteY8" fmla="*/ 791041 h 1052372"/>
                  <a:gd name="connsiteX9" fmla="*/ 260755 w 1052322"/>
                  <a:gd name="connsiteY9" fmla="*/ 1052113 h 1052372"/>
                  <a:gd name="connsiteX10" fmla="*/ 525844 w 1052322"/>
                  <a:gd name="connsiteY10" fmla="*/ 787074 h 1052372"/>
                  <a:gd name="connsiteX11" fmla="*/ 790883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041"/>
                    </a:moveTo>
                    <a:lnTo>
                      <a:pt x="786966" y="525952"/>
                    </a:lnTo>
                    <a:lnTo>
                      <a:pt x="1052005" y="260912"/>
                    </a:lnTo>
                    <a:lnTo>
                      <a:pt x="790883" y="-210"/>
                    </a:lnTo>
                    <a:lnTo>
                      <a:pt x="525844" y="264879"/>
                    </a:lnTo>
                    <a:lnTo>
                      <a:pt x="260755" y="-210"/>
                    </a:lnTo>
                    <a:lnTo>
                      <a:pt x="-318" y="260912"/>
                    </a:lnTo>
                    <a:lnTo>
                      <a:pt x="264721" y="525952"/>
                    </a:lnTo>
                    <a:lnTo>
                      <a:pt x="-318" y="791041"/>
                    </a:lnTo>
                    <a:lnTo>
                      <a:pt x="260755" y="1052113"/>
                    </a:lnTo>
                    <a:lnTo>
                      <a:pt x="525844" y="787074"/>
                    </a:lnTo>
                    <a:lnTo>
                      <a:pt x="790883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1" name="Frihåndsform: figur 150">
                <a:extLst>
                  <a:ext uri="{FF2B5EF4-FFF2-40B4-BE49-F238E27FC236}">
                    <a16:creationId xmlns:a16="http://schemas.microsoft.com/office/drawing/2014/main" id="{C97E4DBA-0608-A5FC-3163-5E7E3A950380}"/>
                  </a:ext>
                </a:extLst>
              </p:cNvPr>
              <p:cNvSpPr/>
              <p:nvPr/>
            </p:nvSpPr>
            <p:spPr>
              <a:xfrm>
                <a:off x="22911838" y="-3631262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041 h 1052372"/>
                  <a:gd name="connsiteX1" fmla="*/ 786809 w 1052322"/>
                  <a:gd name="connsiteY1" fmla="*/ 525952 h 1052372"/>
                  <a:gd name="connsiteX2" fmla="*/ 1051898 w 1052322"/>
                  <a:gd name="connsiteY2" fmla="*/ 260912 h 1052372"/>
                  <a:gd name="connsiteX3" fmla="*/ 790776 w 1052322"/>
                  <a:gd name="connsiteY3" fmla="*/ -210 h 1052372"/>
                  <a:gd name="connsiteX4" fmla="*/ 525736 w 1052322"/>
                  <a:gd name="connsiteY4" fmla="*/ 264879 h 1052372"/>
                  <a:gd name="connsiteX5" fmla="*/ 260647 w 1052322"/>
                  <a:gd name="connsiteY5" fmla="*/ -210 h 1052372"/>
                  <a:gd name="connsiteX6" fmla="*/ -425 w 1052322"/>
                  <a:gd name="connsiteY6" fmla="*/ 260912 h 1052372"/>
                  <a:gd name="connsiteX7" fmla="*/ 264614 w 1052322"/>
                  <a:gd name="connsiteY7" fmla="*/ 525952 h 1052372"/>
                  <a:gd name="connsiteX8" fmla="*/ -425 w 1052322"/>
                  <a:gd name="connsiteY8" fmla="*/ 791041 h 1052372"/>
                  <a:gd name="connsiteX9" fmla="*/ 260647 w 1052322"/>
                  <a:gd name="connsiteY9" fmla="*/ 1052113 h 1052372"/>
                  <a:gd name="connsiteX10" fmla="*/ 525736 w 1052322"/>
                  <a:gd name="connsiteY10" fmla="*/ 787074 h 1052372"/>
                  <a:gd name="connsiteX11" fmla="*/ 790776 w 1052322"/>
                  <a:gd name="connsiteY11" fmla="*/ 1052163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041"/>
                    </a:moveTo>
                    <a:lnTo>
                      <a:pt x="786809" y="525952"/>
                    </a:lnTo>
                    <a:lnTo>
                      <a:pt x="1051898" y="260912"/>
                    </a:lnTo>
                    <a:lnTo>
                      <a:pt x="790776" y="-210"/>
                    </a:lnTo>
                    <a:lnTo>
                      <a:pt x="525736" y="264879"/>
                    </a:lnTo>
                    <a:lnTo>
                      <a:pt x="260647" y="-210"/>
                    </a:lnTo>
                    <a:lnTo>
                      <a:pt x="-425" y="260912"/>
                    </a:lnTo>
                    <a:lnTo>
                      <a:pt x="264614" y="525952"/>
                    </a:lnTo>
                    <a:lnTo>
                      <a:pt x="-425" y="791041"/>
                    </a:lnTo>
                    <a:lnTo>
                      <a:pt x="260647" y="1052113"/>
                    </a:lnTo>
                    <a:lnTo>
                      <a:pt x="525736" y="787074"/>
                    </a:lnTo>
                    <a:lnTo>
                      <a:pt x="790776" y="105216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åndsform: figur 151">
                <a:extLst>
                  <a:ext uri="{FF2B5EF4-FFF2-40B4-BE49-F238E27FC236}">
                    <a16:creationId xmlns:a16="http://schemas.microsoft.com/office/drawing/2014/main" id="{37AE1171-FDB1-E439-4624-8E8A1461E372}"/>
                  </a:ext>
                </a:extLst>
              </p:cNvPr>
              <p:cNvSpPr/>
              <p:nvPr/>
            </p:nvSpPr>
            <p:spPr>
              <a:xfrm>
                <a:off x="19754771" y="-6788280"/>
                <a:ext cx="1052372" cy="1052322"/>
              </a:xfrm>
              <a:custGeom>
                <a:avLst/>
                <a:gdLst>
                  <a:gd name="connsiteX0" fmla="*/ 1052108 w 1052372"/>
                  <a:gd name="connsiteY0" fmla="*/ 791202 h 1052322"/>
                  <a:gd name="connsiteX1" fmla="*/ 787019 w 1052372"/>
                  <a:gd name="connsiteY1" fmla="*/ 526113 h 1052322"/>
                  <a:gd name="connsiteX2" fmla="*/ 1052108 w 1052372"/>
                  <a:gd name="connsiteY2" fmla="*/ 261073 h 1052322"/>
                  <a:gd name="connsiteX3" fmla="*/ 790986 w 1052372"/>
                  <a:gd name="connsiteY3" fmla="*/ -49 h 1052322"/>
                  <a:gd name="connsiteX4" fmla="*/ 525947 w 1052372"/>
                  <a:gd name="connsiteY4" fmla="*/ 264991 h 1052322"/>
                  <a:gd name="connsiteX5" fmla="*/ 260858 w 1052372"/>
                  <a:gd name="connsiteY5" fmla="*/ -49 h 1052322"/>
                  <a:gd name="connsiteX6" fmla="*/ -264 w 1052372"/>
                  <a:gd name="connsiteY6" fmla="*/ 261073 h 1052322"/>
                  <a:gd name="connsiteX7" fmla="*/ 264825 w 1052372"/>
                  <a:gd name="connsiteY7" fmla="*/ 526113 h 1052322"/>
                  <a:gd name="connsiteX8" fmla="*/ -264 w 1052372"/>
                  <a:gd name="connsiteY8" fmla="*/ 791202 h 1052322"/>
                  <a:gd name="connsiteX9" fmla="*/ 260858 w 1052372"/>
                  <a:gd name="connsiteY9" fmla="*/ 1052274 h 1052322"/>
                  <a:gd name="connsiteX10" fmla="*/ 525897 w 1052372"/>
                  <a:gd name="connsiteY10" fmla="*/ 787235 h 1052322"/>
                  <a:gd name="connsiteX11" fmla="*/ 790986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2108" y="791202"/>
                    </a:moveTo>
                    <a:lnTo>
                      <a:pt x="787019" y="526113"/>
                    </a:lnTo>
                    <a:lnTo>
                      <a:pt x="1052108" y="261073"/>
                    </a:lnTo>
                    <a:lnTo>
                      <a:pt x="790986" y="-49"/>
                    </a:lnTo>
                    <a:lnTo>
                      <a:pt x="525947" y="264991"/>
                    </a:lnTo>
                    <a:lnTo>
                      <a:pt x="260858" y="-49"/>
                    </a:lnTo>
                    <a:lnTo>
                      <a:pt x="-264" y="261073"/>
                    </a:lnTo>
                    <a:lnTo>
                      <a:pt x="264825" y="526113"/>
                    </a:lnTo>
                    <a:lnTo>
                      <a:pt x="-264" y="791202"/>
                    </a:lnTo>
                    <a:lnTo>
                      <a:pt x="260858" y="1052274"/>
                    </a:lnTo>
                    <a:lnTo>
                      <a:pt x="525897" y="787235"/>
                    </a:lnTo>
                    <a:lnTo>
                      <a:pt x="790986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åndsform: figur 152">
                <a:extLst>
                  <a:ext uri="{FF2B5EF4-FFF2-40B4-BE49-F238E27FC236}">
                    <a16:creationId xmlns:a16="http://schemas.microsoft.com/office/drawing/2014/main" id="{7D650D2A-461C-0EA5-E61A-43B1E75FDD28}"/>
                  </a:ext>
                </a:extLst>
              </p:cNvPr>
              <p:cNvSpPr/>
              <p:nvPr/>
            </p:nvSpPr>
            <p:spPr>
              <a:xfrm>
                <a:off x="21859466" y="-5735907"/>
                <a:ext cx="1052322" cy="1052322"/>
              </a:xfrm>
              <a:custGeom>
                <a:avLst/>
                <a:gdLst>
                  <a:gd name="connsiteX0" fmla="*/ 1051951 w 1052322"/>
                  <a:gd name="connsiteY0" fmla="*/ 791098 h 1052322"/>
                  <a:gd name="connsiteX1" fmla="*/ 786912 w 1052322"/>
                  <a:gd name="connsiteY1" fmla="*/ 526059 h 1052322"/>
                  <a:gd name="connsiteX2" fmla="*/ 1051951 w 1052322"/>
                  <a:gd name="connsiteY2" fmla="*/ 260970 h 1052322"/>
                  <a:gd name="connsiteX3" fmla="*/ 790879 w 1052322"/>
                  <a:gd name="connsiteY3" fmla="*/ -102 h 1052322"/>
                  <a:gd name="connsiteX4" fmla="*/ 525790 w 1052322"/>
                  <a:gd name="connsiteY4" fmla="*/ 264937 h 1052322"/>
                  <a:gd name="connsiteX5" fmla="*/ 260750 w 1052322"/>
                  <a:gd name="connsiteY5" fmla="*/ -102 h 1052322"/>
                  <a:gd name="connsiteX6" fmla="*/ -372 w 1052322"/>
                  <a:gd name="connsiteY6" fmla="*/ 260970 h 1052322"/>
                  <a:gd name="connsiteX7" fmla="*/ 264717 w 1052322"/>
                  <a:gd name="connsiteY7" fmla="*/ 526059 h 1052322"/>
                  <a:gd name="connsiteX8" fmla="*/ -372 w 1052322"/>
                  <a:gd name="connsiteY8" fmla="*/ 791098 h 1052322"/>
                  <a:gd name="connsiteX9" fmla="*/ 260750 w 1052322"/>
                  <a:gd name="connsiteY9" fmla="*/ 1052220 h 1052322"/>
                  <a:gd name="connsiteX10" fmla="*/ 525790 w 1052322"/>
                  <a:gd name="connsiteY10" fmla="*/ 787131 h 1052322"/>
                  <a:gd name="connsiteX11" fmla="*/ 790879 w 1052322"/>
                  <a:gd name="connsiteY11" fmla="*/ 1052220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22">
                    <a:moveTo>
                      <a:pt x="1051951" y="791098"/>
                    </a:moveTo>
                    <a:lnTo>
                      <a:pt x="786912" y="526059"/>
                    </a:lnTo>
                    <a:lnTo>
                      <a:pt x="1051951" y="260970"/>
                    </a:lnTo>
                    <a:lnTo>
                      <a:pt x="790879" y="-102"/>
                    </a:lnTo>
                    <a:lnTo>
                      <a:pt x="525790" y="264937"/>
                    </a:lnTo>
                    <a:lnTo>
                      <a:pt x="260750" y="-102"/>
                    </a:lnTo>
                    <a:lnTo>
                      <a:pt x="-372" y="260970"/>
                    </a:lnTo>
                    <a:lnTo>
                      <a:pt x="264717" y="526059"/>
                    </a:lnTo>
                    <a:lnTo>
                      <a:pt x="-372" y="791098"/>
                    </a:lnTo>
                    <a:lnTo>
                      <a:pt x="260750" y="1052220"/>
                    </a:lnTo>
                    <a:lnTo>
                      <a:pt x="525790" y="787131"/>
                    </a:lnTo>
                    <a:lnTo>
                      <a:pt x="790879" y="105222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åndsform: figur 153">
                <a:extLst>
                  <a:ext uri="{FF2B5EF4-FFF2-40B4-BE49-F238E27FC236}">
                    <a16:creationId xmlns:a16="http://schemas.microsoft.com/office/drawing/2014/main" id="{0E5018FC-CF5C-BC15-7D7D-865A159B5966}"/>
                  </a:ext>
                </a:extLst>
              </p:cNvPr>
              <p:cNvSpPr/>
              <p:nvPr/>
            </p:nvSpPr>
            <p:spPr>
              <a:xfrm>
                <a:off x="22911789" y="-6788280"/>
                <a:ext cx="1052372" cy="1052322"/>
              </a:xfrm>
              <a:custGeom>
                <a:avLst/>
                <a:gdLst>
                  <a:gd name="connsiteX0" fmla="*/ 1051947 w 1052372"/>
                  <a:gd name="connsiteY0" fmla="*/ 791202 h 1052322"/>
                  <a:gd name="connsiteX1" fmla="*/ 786908 w 1052372"/>
                  <a:gd name="connsiteY1" fmla="*/ 526113 h 1052322"/>
                  <a:gd name="connsiteX2" fmla="*/ 1051947 w 1052372"/>
                  <a:gd name="connsiteY2" fmla="*/ 261073 h 1052322"/>
                  <a:gd name="connsiteX3" fmla="*/ 790825 w 1052372"/>
                  <a:gd name="connsiteY3" fmla="*/ -49 h 1052322"/>
                  <a:gd name="connsiteX4" fmla="*/ 525786 w 1052372"/>
                  <a:gd name="connsiteY4" fmla="*/ 264991 h 1052322"/>
                  <a:gd name="connsiteX5" fmla="*/ 260697 w 1052372"/>
                  <a:gd name="connsiteY5" fmla="*/ -49 h 1052322"/>
                  <a:gd name="connsiteX6" fmla="*/ -376 w 1052372"/>
                  <a:gd name="connsiteY6" fmla="*/ 261073 h 1052322"/>
                  <a:gd name="connsiteX7" fmla="*/ 264664 w 1052372"/>
                  <a:gd name="connsiteY7" fmla="*/ 526113 h 1052322"/>
                  <a:gd name="connsiteX8" fmla="*/ -425 w 1052372"/>
                  <a:gd name="connsiteY8" fmla="*/ 791202 h 1052322"/>
                  <a:gd name="connsiteX9" fmla="*/ 260697 w 1052372"/>
                  <a:gd name="connsiteY9" fmla="*/ 1052274 h 1052322"/>
                  <a:gd name="connsiteX10" fmla="*/ 525786 w 1052372"/>
                  <a:gd name="connsiteY10" fmla="*/ 787235 h 1052322"/>
                  <a:gd name="connsiteX11" fmla="*/ 790825 w 1052372"/>
                  <a:gd name="connsiteY11" fmla="*/ 1052274 h 105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72" h="1052322">
                    <a:moveTo>
                      <a:pt x="1051947" y="791202"/>
                    </a:moveTo>
                    <a:lnTo>
                      <a:pt x="786908" y="526113"/>
                    </a:lnTo>
                    <a:lnTo>
                      <a:pt x="1051947" y="261073"/>
                    </a:lnTo>
                    <a:lnTo>
                      <a:pt x="790825" y="-49"/>
                    </a:lnTo>
                    <a:lnTo>
                      <a:pt x="525786" y="264991"/>
                    </a:lnTo>
                    <a:lnTo>
                      <a:pt x="260697" y="-49"/>
                    </a:lnTo>
                    <a:lnTo>
                      <a:pt x="-376" y="261073"/>
                    </a:lnTo>
                    <a:lnTo>
                      <a:pt x="264664" y="526113"/>
                    </a:lnTo>
                    <a:lnTo>
                      <a:pt x="-425" y="791202"/>
                    </a:lnTo>
                    <a:lnTo>
                      <a:pt x="260697" y="1052274"/>
                    </a:lnTo>
                    <a:lnTo>
                      <a:pt x="525786" y="787235"/>
                    </a:lnTo>
                    <a:lnTo>
                      <a:pt x="790825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5" name="Frihåndsform: figur 154">
                <a:extLst>
                  <a:ext uri="{FF2B5EF4-FFF2-40B4-BE49-F238E27FC236}">
                    <a16:creationId xmlns:a16="http://schemas.microsoft.com/office/drawing/2014/main" id="{0393547D-9305-1093-5F83-A13D4A23D3EF}"/>
                  </a:ext>
                </a:extLst>
              </p:cNvPr>
              <p:cNvSpPr/>
              <p:nvPr/>
            </p:nvSpPr>
            <p:spPr>
              <a:xfrm>
                <a:off x="20807143" y="-6788280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202 h 1052372"/>
                  <a:gd name="connsiteX1" fmla="*/ 786966 w 1052322"/>
                  <a:gd name="connsiteY1" fmla="*/ 526113 h 1052372"/>
                  <a:gd name="connsiteX2" fmla="*/ 1052005 w 1052322"/>
                  <a:gd name="connsiteY2" fmla="*/ 261073 h 1052372"/>
                  <a:gd name="connsiteX3" fmla="*/ 790883 w 1052322"/>
                  <a:gd name="connsiteY3" fmla="*/ -49 h 1052372"/>
                  <a:gd name="connsiteX4" fmla="*/ 525844 w 1052322"/>
                  <a:gd name="connsiteY4" fmla="*/ 264991 h 1052372"/>
                  <a:gd name="connsiteX5" fmla="*/ 260755 w 1052322"/>
                  <a:gd name="connsiteY5" fmla="*/ -49 h 1052372"/>
                  <a:gd name="connsiteX6" fmla="*/ -318 w 1052322"/>
                  <a:gd name="connsiteY6" fmla="*/ 261073 h 1052372"/>
                  <a:gd name="connsiteX7" fmla="*/ 264721 w 1052322"/>
                  <a:gd name="connsiteY7" fmla="*/ 526113 h 1052372"/>
                  <a:gd name="connsiteX8" fmla="*/ -318 w 1052322"/>
                  <a:gd name="connsiteY8" fmla="*/ 791202 h 1052372"/>
                  <a:gd name="connsiteX9" fmla="*/ 260755 w 1052322"/>
                  <a:gd name="connsiteY9" fmla="*/ 1052324 h 1052372"/>
                  <a:gd name="connsiteX10" fmla="*/ 525844 w 1052322"/>
                  <a:gd name="connsiteY10" fmla="*/ 787235 h 1052372"/>
                  <a:gd name="connsiteX11" fmla="*/ 790883 w 1052322"/>
                  <a:gd name="connsiteY11" fmla="*/ 1052274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202"/>
                    </a:moveTo>
                    <a:lnTo>
                      <a:pt x="786966" y="526113"/>
                    </a:lnTo>
                    <a:lnTo>
                      <a:pt x="1052005" y="261073"/>
                    </a:lnTo>
                    <a:lnTo>
                      <a:pt x="790883" y="-49"/>
                    </a:lnTo>
                    <a:lnTo>
                      <a:pt x="525844" y="264991"/>
                    </a:lnTo>
                    <a:lnTo>
                      <a:pt x="260755" y="-49"/>
                    </a:lnTo>
                    <a:lnTo>
                      <a:pt x="-318" y="261073"/>
                    </a:lnTo>
                    <a:lnTo>
                      <a:pt x="264721" y="526113"/>
                    </a:lnTo>
                    <a:lnTo>
                      <a:pt x="-318" y="791202"/>
                    </a:lnTo>
                    <a:lnTo>
                      <a:pt x="260755" y="1052324"/>
                    </a:lnTo>
                    <a:lnTo>
                      <a:pt x="525844" y="787235"/>
                    </a:lnTo>
                    <a:lnTo>
                      <a:pt x="790883" y="105227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6" name="Frihåndsform: figur 155">
                <a:extLst>
                  <a:ext uri="{FF2B5EF4-FFF2-40B4-BE49-F238E27FC236}">
                    <a16:creationId xmlns:a16="http://schemas.microsoft.com/office/drawing/2014/main" id="{734A1375-99EF-4F1F-1AC8-54B230A06C0B}"/>
                  </a:ext>
                </a:extLst>
              </p:cNvPr>
              <p:cNvSpPr/>
              <p:nvPr/>
            </p:nvSpPr>
            <p:spPr>
              <a:xfrm>
                <a:off x="20807143" y="-5735957"/>
                <a:ext cx="1052322" cy="1052372"/>
              </a:xfrm>
              <a:custGeom>
                <a:avLst/>
                <a:gdLst>
                  <a:gd name="connsiteX0" fmla="*/ 1052005 w 1052322"/>
                  <a:gd name="connsiteY0" fmla="*/ 791148 h 1052372"/>
                  <a:gd name="connsiteX1" fmla="*/ 786966 w 1052322"/>
                  <a:gd name="connsiteY1" fmla="*/ 526109 h 1052372"/>
                  <a:gd name="connsiteX2" fmla="*/ 1052005 w 1052322"/>
                  <a:gd name="connsiteY2" fmla="*/ 261020 h 1052372"/>
                  <a:gd name="connsiteX3" fmla="*/ 790883 w 1052322"/>
                  <a:gd name="connsiteY3" fmla="*/ -102 h 1052372"/>
                  <a:gd name="connsiteX4" fmla="*/ 525844 w 1052322"/>
                  <a:gd name="connsiteY4" fmla="*/ 264986 h 1052372"/>
                  <a:gd name="connsiteX5" fmla="*/ 260755 w 1052322"/>
                  <a:gd name="connsiteY5" fmla="*/ -102 h 1052372"/>
                  <a:gd name="connsiteX6" fmla="*/ -318 w 1052322"/>
                  <a:gd name="connsiteY6" fmla="*/ 261020 h 1052372"/>
                  <a:gd name="connsiteX7" fmla="*/ 264721 w 1052322"/>
                  <a:gd name="connsiteY7" fmla="*/ 526109 h 1052372"/>
                  <a:gd name="connsiteX8" fmla="*/ -318 w 1052322"/>
                  <a:gd name="connsiteY8" fmla="*/ 791148 h 1052372"/>
                  <a:gd name="connsiteX9" fmla="*/ 260755 w 1052322"/>
                  <a:gd name="connsiteY9" fmla="*/ 1052270 h 1052372"/>
                  <a:gd name="connsiteX10" fmla="*/ 525844 w 1052322"/>
                  <a:gd name="connsiteY10" fmla="*/ 787181 h 1052372"/>
                  <a:gd name="connsiteX11" fmla="*/ 790883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2005" y="791148"/>
                    </a:moveTo>
                    <a:lnTo>
                      <a:pt x="786966" y="526109"/>
                    </a:lnTo>
                    <a:lnTo>
                      <a:pt x="1052005" y="261020"/>
                    </a:lnTo>
                    <a:lnTo>
                      <a:pt x="790883" y="-102"/>
                    </a:lnTo>
                    <a:lnTo>
                      <a:pt x="525844" y="264986"/>
                    </a:lnTo>
                    <a:lnTo>
                      <a:pt x="260755" y="-102"/>
                    </a:lnTo>
                    <a:lnTo>
                      <a:pt x="-318" y="261020"/>
                    </a:lnTo>
                    <a:lnTo>
                      <a:pt x="264721" y="526109"/>
                    </a:lnTo>
                    <a:lnTo>
                      <a:pt x="-318" y="791148"/>
                    </a:lnTo>
                    <a:lnTo>
                      <a:pt x="260755" y="1052270"/>
                    </a:lnTo>
                    <a:lnTo>
                      <a:pt x="525844" y="787181"/>
                    </a:lnTo>
                    <a:lnTo>
                      <a:pt x="790883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7" name="Frihåndsform: figur 156">
                <a:extLst>
                  <a:ext uri="{FF2B5EF4-FFF2-40B4-BE49-F238E27FC236}">
                    <a16:creationId xmlns:a16="http://schemas.microsoft.com/office/drawing/2014/main" id="{0106C44E-572B-1B8F-DA5F-3A302C94695E}"/>
                  </a:ext>
                </a:extLst>
              </p:cNvPr>
              <p:cNvSpPr/>
              <p:nvPr/>
            </p:nvSpPr>
            <p:spPr>
              <a:xfrm>
                <a:off x="22911838" y="-5735957"/>
                <a:ext cx="1052322" cy="1052372"/>
              </a:xfrm>
              <a:custGeom>
                <a:avLst/>
                <a:gdLst>
                  <a:gd name="connsiteX0" fmla="*/ 1051898 w 1052322"/>
                  <a:gd name="connsiteY0" fmla="*/ 791148 h 1052372"/>
                  <a:gd name="connsiteX1" fmla="*/ 786809 w 1052322"/>
                  <a:gd name="connsiteY1" fmla="*/ 526109 h 1052372"/>
                  <a:gd name="connsiteX2" fmla="*/ 1051898 w 1052322"/>
                  <a:gd name="connsiteY2" fmla="*/ 261020 h 1052372"/>
                  <a:gd name="connsiteX3" fmla="*/ 790776 w 1052322"/>
                  <a:gd name="connsiteY3" fmla="*/ -102 h 1052372"/>
                  <a:gd name="connsiteX4" fmla="*/ 525736 w 1052322"/>
                  <a:gd name="connsiteY4" fmla="*/ 264986 h 1052372"/>
                  <a:gd name="connsiteX5" fmla="*/ 260647 w 1052322"/>
                  <a:gd name="connsiteY5" fmla="*/ -102 h 1052372"/>
                  <a:gd name="connsiteX6" fmla="*/ -425 w 1052322"/>
                  <a:gd name="connsiteY6" fmla="*/ 261020 h 1052372"/>
                  <a:gd name="connsiteX7" fmla="*/ 264614 w 1052322"/>
                  <a:gd name="connsiteY7" fmla="*/ 526109 h 1052372"/>
                  <a:gd name="connsiteX8" fmla="*/ -425 w 1052322"/>
                  <a:gd name="connsiteY8" fmla="*/ 791148 h 1052372"/>
                  <a:gd name="connsiteX9" fmla="*/ 260647 w 1052322"/>
                  <a:gd name="connsiteY9" fmla="*/ 1052270 h 1052372"/>
                  <a:gd name="connsiteX10" fmla="*/ 525736 w 1052322"/>
                  <a:gd name="connsiteY10" fmla="*/ 787181 h 1052372"/>
                  <a:gd name="connsiteX11" fmla="*/ 790776 w 1052322"/>
                  <a:gd name="connsiteY11" fmla="*/ 1052270 h 105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2322" h="1052372">
                    <a:moveTo>
                      <a:pt x="1051898" y="791148"/>
                    </a:moveTo>
                    <a:lnTo>
                      <a:pt x="786809" y="526109"/>
                    </a:lnTo>
                    <a:lnTo>
                      <a:pt x="1051898" y="261020"/>
                    </a:lnTo>
                    <a:lnTo>
                      <a:pt x="790776" y="-102"/>
                    </a:lnTo>
                    <a:lnTo>
                      <a:pt x="525736" y="264986"/>
                    </a:lnTo>
                    <a:lnTo>
                      <a:pt x="260647" y="-102"/>
                    </a:lnTo>
                    <a:lnTo>
                      <a:pt x="-425" y="261020"/>
                    </a:lnTo>
                    <a:lnTo>
                      <a:pt x="264614" y="526109"/>
                    </a:lnTo>
                    <a:lnTo>
                      <a:pt x="-425" y="791148"/>
                    </a:lnTo>
                    <a:lnTo>
                      <a:pt x="260647" y="1052270"/>
                    </a:lnTo>
                    <a:lnTo>
                      <a:pt x="525736" y="787181"/>
                    </a:lnTo>
                    <a:lnTo>
                      <a:pt x="790776" y="105227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0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uthevet tekst lys blå">
    <p:bg>
      <p:bgPr>
        <a:solidFill>
          <a:srgbClr val="D3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504919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6" y="4170218"/>
            <a:ext cx="9504919" cy="756454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13F237-C7E0-4BCF-96C4-54373A3E0AFD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36021-845E-7E5D-903D-3245D1BE8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0579" y="2855648"/>
            <a:ext cx="7960322" cy="44595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430213" indent="0">
              <a:buNone/>
              <a:defRPr sz="2000"/>
            </a:lvl2pPr>
            <a:lvl3pPr marL="860426" indent="0">
              <a:buNone/>
              <a:defRPr sz="2000"/>
            </a:lvl3pPr>
            <a:lvl4pPr marL="1290639" indent="0">
              <a:buNone/>
              <a:defRPr sz="2000"/>
            </a:lvl4pPr>
            <a:lvl5pPr marL="1720852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A316BF6-86BE-65E1-89D1-467AF99B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248635" y="7747953"/>
            <a:ext cx="8426540" cy="4213269"/>
            <a:chOff x="14248635" y="7747953"/>
            <a:chExt cx="8426540" cy="4213269"/>
          </a:xfrm>
        </p:grpSpPr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F603BD49-3696-551E-49D2-860FF697A7F2}"/>
                </a:ext>
              </a:extLst>
            </p:cNvPr>
            <p:cNvSpPr/>
            <p:nvPr/>
          </p:nvSpPr>
          <p:spPr>
            <a:xfrm>
              <a:off x="14248635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FF6BA718-9BF6-D1C7-2653-ED6C385F6EA3}"/>
                </a:ext>
              </a:extLst>
            </p:cNvPr>
            <p:cNvSpPr/>
            <p:nvPr/>
          </p:nvSpPr>
          <p:spPr>
            <a:xfrm>
              <a:off x="16355270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3B54D807-9CC9-A7C4-0A6B-FCFC90FD58E5}"/>
                </a:ext>
              </a:extLst>
            </p:cNvPr>
            <p:cNvSpPr/>
            <p:nvPr/>
          </p:nvSpPr>
          <p:spPr>
            <a:xfrm>
              <a:off x="17408587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ACB93492-1C6D-6660-8ECA-EBB6B99A44F1}"/>
                </a:ext>
              </a:extLst>
            </p:cNvPr>
            <p:cNvSpPr/>
            <p:nvPr/>
          </p:nvSpPr>
          <p:spPr>
            <a:xfrm>
              <a:off x="15301952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åndsform: figur 19">
              <a:extLst>
                <a:ext uri="{FF2B5EF4-FFF2-40B4-BE49-F238E27FC236}">
                  <a16:creationId xmlns:a16="http://schemas.microsoft.com/office/drawing/2014/main" id="{C31B62CA-EBAF-0085-5F75-967F2F6EB301}"/>
                </a:ext>
              </a:extLst>
            </p:cNvPr>
            <p:cNvSpPr/>
            <p:nvPr/>
          </p:nvSpPr>
          <p:spPr>
            <a:xfrm>
              <a:off x="16355270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270DA9F9-FFA3-946E-BAAA-9B728B8CD765}"/>
                </a:ext>
              </a:extLst>
            </p:cNvPr>
            <p:cNvSpPr/>
            <p:nvPr/>
          </p:nvSpPr>
          <p:spPr>
            <a:xfrm>
              <a:off x="14248635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FE835256-E448-A8EA-BECF-F561296D3E29}"/>
                </a:ext>
              </a:extLst>
            </p:cNvPr>
            <p:cNvSpPr/>
            <p:nvPr/>
          </p:nvSpPr>
          <p:spPr>
            <a:xfrm>
              <a:off x="15301952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8B34999E-5AF4-0893-E6FE-6404AC25B2D8}"/>
                </a:ext>
              </a:extLst>
            </p:cNvPr>
            <p:cNvSpPr/>
            <p:nvPr/>
          </p:nvSpPr>
          <p:spPr>
            <a:xfrm>
              <a:off x="17408587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4A10A3D4-1A37-5D88-6021-513E20BE3B89}"/>
                </a:ext>
              </a:extLst>
            </p:cNvPr>
            <p:cNvSpPr/>
            <p:nvPr/>
          </p:nvSpPr>
          <p:spPr>
            <a:xfrm>
              <a:off x="14248635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35CCDF66-C3E3-A2BE-4664-9D007EA27F9C}"/>
                </a:ext>
              </a:extLst>
            </p:cNvPr>
            <p:cNvSpPr/>
            <p:nvPr/>
          </p:nvSpPr>
          <p:spPr>
            <a:xfrm>
              <a:off x="16355270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BA2C9783-3B47-12A1-CDBC-9BFEF8A98439}"/>
                </a:ext>
              </a:extLst>
            </p:cNvPr>
            <p:cNvSpPr/>
            <p:nvPr/>
          </p:nvSpPr>
          <p:spPr>
            <a:xfrm>
              <a:off x="17408587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502498DA-C150-BC5C-052F-749E6F3DC035}"/>
                </a:ext>
              </a:extLst>
            </p:cNvPr>
            <p:cNvSpPr/>
            <p:nvPr/>
          </p:nvSpPr>
          <p:spPr>
            <a:xfrm>
              <a:off x="15301952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8A6637C2-CF14-37D0-547B-45C07A492717}"/>
                </a:ext>
              </a:extLst>
            </p:cNvPr>
            <p:cNvSpPr/>
            <p:nvPr/>
          </p:nvSpPr>
          <p:spPr>
            <a:xfrm>
              <a:off x="16355270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89703748-46D7-D96A-EE24-A5969E624570}"/>
                </a:ext>
              </a:extLst>
            </p:cNvPr>
            <p:cNvSpPr/>
            <p:nvPr/>
          </p:nvSpPr>
          <p:spPr>
            <a:xfrm>
              <a:off x="14248635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åndsform: figur 29">
              <a:extLst>
                <a:ext uri="{FF2B5EF4-FFF2-40B4-BE49-F238E27FC236}">
                  <a16:creationId xmlns:a16="http://schemas.microsoft.com/office/drawing/2014/main" id="{BC64FBB4-6FC4-6D91-CAC6-837EAC1A0B14}"/>
                </a:ext>
              </a:extLst>
            </p:cNvPr>
            <p:cNvSpPr/>
            <p:nvPr/>
          </p:nvSpPr>
          <p:spPr>
            <a:xfrm>
              <a:off x="15301952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D7BBE85F-0452-042B-E754-49251CAA4769}"/>
                </a:ext>
              </a:extLst>
            </p:cNvPr>
            <p:cNvSpPr/>
            <p:nvPr/>
          </p:nvSpPr>
          <p:spPr>
            <a:xfrm>
              <a:off x="17408587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åndsform: figur 31">
              <a:extLst>
                <a:ext uri="{FF2B5EF4-FFF2-40B4-BE49-F238E27FC236}">
                  <a16:creationId xmlns:a16="http://schemas.microsoft.com/office/drawing/2014/main" id="{6B4354FF-5CB9-29A3-CE2B-0F5E8FF7415F}"/>
                </a:ext>
              </a:extLst>
            </p:cNvPr>
            <p:cNvSpPr/>
            <p:nvPr/>
          </p:nvSpPr>
          <p:spPr>
            <a:xfrm>
              <a:off x="18461905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åndsform: figur 32">
              <a:extLst>
                <a:ext uri="{FF2B5EF4-FFF2-40B4-BE49-F238E27FC236}">
                  <a16:creationId xmlns:a16="http://schemas.microsoft.com/office/drawing/2014/main" id="{DE0F6362-1E17-635B-208E-1E622CE73EAC}"/>
                </a:ext>
              </a:extLst>
            </p:cNvPr>
            <p:cNvSpPr/>
            <p:nvPr/>
          </p:nvSpPr>
          <p:spPr>
            <a:xfrm>
              <a:off x="20568540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åndsform: figur 33">
              <a:extLst>
                <a:ext uri="{FF2B5EF4-FFF2-40B4-BE49-F238E27FC236}">
                  <a16:creationId xmlns:a16="http://schemas.microsoft.com/office/drawing/2014/main" id="{BDA9D9DE-14F6-92C8-2F2D-7A69AD31B3C4}"/>
                </a:ext>
              </a:extLst>
            </p:cNvPr>
            <p:cNvSpPr/>
            <p:nvPr/>
          </p:nvSpPr>
          <p:spPr>
            <a:xfrm>
              <a:off x="21621858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åndsform: figur 34">
              <a:extLst>
                <a:ext uri="{FF2B5EF4-FFF2-40B4-BE49-F238E27FC236}">
                  <a16:creationId xmlns:a16="http://schemas.microsoft.com/office/drawing/2014/main" id="{B8D184C1-5999-0565-FA9C-29FFCE9168F5}"/>
                </a:ext>
              </a:extLst>
            </p:cNvPr>
            <p:cNvSpPr/>
            <p:nvPr/>
          </p:nvSpPr>
          <p:spPr>
            <a:xfrm>
              <a:off x="19515223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F89BF986-0288-4954-8649-D5E564DFFCB2}"/>
                </a:ext>
              </a:extLst>
            </p:cNvPr>
            <p:cNvSpPr/>
            <p:nvPr/>
          </p:nvSpPr>
          <p:spPr>
            <a:xfrm>
              <a:off x="20568540" y="9854588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DD54EC7A-6E21-E35B-565F-EDEC86DEDCD0}"/>
                </a:ext>
              </a:extLst>
            </p:cNvPr>
            <p:cNvSpPr/>
            <p:nvPr/>
          </p:nvSpPr>
          <p:spPr>
            <a:xfrm>
              <a:off x="18461905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EB8ABE17-B2BD-EFC7-DBDA-76E257AF8EB1}"/>
                </a:ext>
              </a:extLst>
            </p:cNvPr>
            <p:cNvSpPr/>
            <p:nvPr/>
          </p:nvSpPr>
          <p:spPr>
            <a:xfrm>
              <a:off x="19515223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BCA32D6F-A4F1-191B-646D-8D97571A8D93}"/>
                </a:ext>
              </a:extLst>
            </p:cNvPr>
            <p:cNvSpPr/>
            <p:nvPr/>
          </p:nvSpPr>
          <p:spPr>
            <a:xfrm>
              <a:off x="21621858" y="10907905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95D6B41C-3A74-FA40-3B2A-7B53E2DC2BD3}"/>
                </a:ext>
              </a:extLst>
            </p:cNvPr>
            <p:cNvSpPr/>
            <p:nvPr/>
          </p:nvSpPr>
          <p:spPr>
            <a:xfrm>
              <a:off x="18461905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65C0ABD8-0CC3-AFE2-9480-FDD35BDC6B5C}"/>
                </a:ext>
              </a:extLst>
            </p:cNvPr>
            <p:cNvSpPr/>
            <p:nvPr/>
          </p:nvSpPr>
          <p:spPr>
            <a:xfrm>
              <a:off x="20568540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åndsform: figur 41">
              <a:extLst>
                <a:ext uri="{FF2B5EF4-FFF2-40B4-BE49-F238E27FC236}">
                  <a16:creationId xmlns:a16="http://schemas.microsoft.com/office/drawing/2014/main" id="{CDBBFD04-7651-2B1D-3179-DC22B6E250A0}"/>
                </a:ext>
              </a:extLst>
            </p:cNvPr>
            <p:cNvSpPr/>
            <p:nvPr/>
          </p:nvSpPr>
          <p:spPr>
            <a:xfrm>
              <a:off x="21621858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AD227E3A-0873-B660-7918-B2409CF839F2}"/>
                </a:ext>
              </a:extLst>
            </p:cNvPr>
            <p:cNvSpPr/>
            <p:nvPr/>
          </p:nvSpPr>
          <p:spPr>
            <a:xfrm>
              <a:off x="19515223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åndsform: figur 43">
              <a:extLst>
                <a:ext uri="{FF2B5EF4-FFF2-40B4-BE49-F238E27FC236}">
                  <a16:creationId xmlns:a16="http://schemas.microsoft.com/office/drawing/2014/main" id="{ADA8FC30-31C6-6A8A-917C-20D50C6BAD3D}"/>
                </a:ext>
              </a:extLst>
            </p:cNvPr>
            <p:cNvSpPr/>
            <p:nvPr/>
          </p:nvSpPr>
          <p:spPr>
            <a:xfrm>
              <a:off x="20568540" y="7747953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51E42603-1122-3C3C-B6A3-28D1C0E86C37}"/>
                </a:ext>
              </a:extLst>
            </p:cNvPr>
            <p:cNvSpPr/>
            <p:nvPr/>
          </p:nvSpPr>
          <p:spPr>
            <a:xfrm>
              <a:off x="18461905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C4DAB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åndsform: figur 45">
              <a:extLst>
                <a:ext uri="{FF2B5EF4-FFF2-40B4-BE49-F238E27FC236}">
                  <a16:creationId xmlns:a16="http://schemas.microsoft.com/office/drawing/2014/main" id="{0D725ADB-BDB7-B3E1-880B-3EB3AB7213E9}"/>
                </a:ext>
              </a:extLst>
            </p:cNvPr>
            <p:cNvSpPr/>
            <p:nvPr/>
          </p:nvSpPr>
          <p:spPr>
            <a:xfrm>
              <a:off x="19515223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åndsform: figur 46">
              <a:extLst>
                <a:ext uri="{FF2B5EF4-FFF2-40B4-BE49-F238E27FC236}">
                  <a16:creationId xmlns:a16="http://schemas.microsoft.com/office/drawing/2014/main" id="{094C921C-5109-3CC3-46BE-4AB09E8DBE07}"/>
                </a:ext>
              </a:extLst>
            </p:cNvPr>
            <p:cNvSpPr/>
            <p:nvPr/>
          </p:nvSpPr>
          <p:spPr>
            <a:xfrm>
              <a:off x="21621858" y="8801270"/>
              <a:ext cx="1053317" cy="1053317"/>
            </a:xfrm>
            <a:custGeom>
              <a:avLst/>
              <a:gdLst>
                <a:gd name="connsiteX0" fmla="*/ 1053318 w 1053317"/>
                <a:gd name="connsiteY0" fmla="*/ 791958 h 1053317"/>
                <a:gd name="connsiteX1" fmla="*/ 788019 w 1053317"/>
                <a:gd name="connsiteY1" fmla="*/ 526659 h 1053317"/>
                <a:gd name="connsiteX2" fmla="*/ 1053318 w 1053317"/>
                <a:gd name="connsiteY2" fmla="*/ 261360 h 1053317"/>
                <a:gd name="connsiteX3" fmla="*/ 791958 w 1053317"/>
                <a:gd name="connsiteY3" fmla="*/ 0 h 1053317"/>
                <a:gd name="connsiteX4" fmla="*/ 526659 w 1053317"/>
                <a:gd name="connsiteY4" fmla="*/ 265299 h 1053317"/>
                <a:gd name="connsiteX5" fmla="*/ 261360 w 1053317"/>
                <a:gd name="connsiteY5" fmla="*/ 0 h 1053317"/>
                <a:gd name="connsiteX6" fmla="*/ 0 w 1053317"/>
                <a:gd name="connsiteY6" fmla="*/ 261360 h 1053317"/>
                <a:gd name="connsiteX7" fmla="*/ 265299 w 1053317"/>
                <a:gd name="connsiteY7" fmla="*/ 526659 h 1053317"/>
                <a:gd name="connsiteX8" fmla="*/ 0 w 1053317"/>
                <a:gd name="connsiteY8" fmla="*/ 791958 h 1053317"/>
                <a:gd name="connsiteX9" fmla="*/ 261360 w 1053317"/>
                <a:gd name="connsiteY9" fmla="*/ 1053318 h 1053317"/>
                <a:gd name="connsiteX10" fmla="*/ 526659 w 1053317"/>
                <a:gd name="connsiteY10" fmla="*/ 788019 h 1053317"/>
                <a:gd name="connsiteX11" fmla="*/ 791958 w 1053317"/>
                <a:gd name="connsiteY11" fmla="*/ 1053318 h 1053317"/>
                <a:gd name="connsiteX12" fmla="*/ 1053318 w 1053317"/>
                <a:gd name="connsiteY12" fmla="*/ 791958 h 1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317" h="1053317">
                  <a:moveTo>
                    <a:pt x="1053318" y="791958"/>
                  </a:moveTo>
                  <a:lnTo>
                    <a:pt x="788019" y="526659"/>
                  </a:lnTo>
                  <a:lnTo>
                    <a:pt x="1053318" y="261360"/>
                  </a:lnTo>
                  <a:lnTo>
                    <a:pt x="791958" y="0"/>
                  </a:lnTo>
                  <a:lnTo>
                    <a:pt x="526659" y="265299"/>
                  </a:lnTo>
                  <a:lnTo>
                    <a:pt x="261360" y="0"/>
                  </a:lnTo>
                  <a:lnTo>
                    <a:pt x="0" y="261360"/>
                  </a:lnTo>
                  <a:lnTo>
                    <a:pt x="265299" y="526659"/>
                  </a:lnTo>
                  <a:lnTo>
                    <a:pt x="0" y="791958"/>
                  </a:lnTo>
                  <a:lnTo>
                    <a:pt x="261360" y="1053318"/>
                  </a:lnTo>
                  <a:lnTo>
                    <a:pt x="526659" y="788019"/>
                  </a:lnTo>
                  <a:lnTo>
                    <a:pt x="791958" y="1053318"/>
                  </a:lnTo>
                  <a:lnTo>
                    <a:pt x="1053318" y="791958"/>
                  </a:lnTo>
                  <a:close/>
                </a:path>
              </a:pathLst>
            </a:custGeom>
            <a:solidFill>
              <a:srgbClr val="B5D1A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7745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E78BF-020A-DD78-FCED-B05C274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4C638E8-12A6-4662-8AC2-CC7D3E15A6CD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8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A52FD29-AFFF-44F0-9109-75837AC0454C}" type="datetime1">
              <a:rPr lang="nb-NO" smtClean="0"/>
              <a:t>11.03.2024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638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0B367FB-8921-4DB5-9C6E-17B55C0D524C}" type="datetime1">
              <a:rPr lang="nb-NO" smtClean="0"/>
              <a:t>11.03.2024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47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ys blå">
    <p:bg>
      <p:bgPr>
        <a:solidFill>
          <a:srgbClr val="C4D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D4311-68F3-2214-2FD5-7A359BC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683BEF-43CE-A1C7-5C76-3D1D3F6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6FFCAA-AE0D-44CD-BB48-5588256F2EA9}" type="datetime1">
              <a:rPr lang="nb-NO" smtClean="0"/>
              <a:t>11.03.2024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DF038-8462-3624-1D93-C002A96F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774F0-D840-1BE3-7977-FE5D8994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830B94-40C4-4668-26D6-765F3197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427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852D527-27BB-46E0-3E46-3843A2867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75878" y="4170218"/>
            <a:ext cx="9639107" cy="7564580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E465E6-F775-4024-8F4C-21199C3D0446}" type="datetime1">
              <a:rPr lang="nb-NO" smtClean="0"/>
              <a:t>11.03.2024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27BD0A4E-DE50-01B4-DD30-BEFF2B786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12" name="Grafikk 11" descr="Miljøfyrtårn, Norefjell, MOT, Trafikksikker kommune">
            <a:extLst>
              <a:ext uri="{FF2B5EF4-FFF2-40B4-BE49-F238E27FC236}">
                <a16:creationId xmlns:a16="http://schemas.microsoft.com/office/drawing/2014/main" id="{46184174-CDBA-873C-959A-ECFC1BE15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6" y="11683965"/>
            <a:ext cx="5302800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6E70B-AC14-1CCE-C063-3F97722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4" y="6851980"/>
            <a:ext cx="11926886" cy="923330"/>
          </a:xfrm>
        </p:spPr>
        <p:txBody>
          <a:bodyPr/>
          <a:lstStyle>
            <a:lvl1pPr algn="ctr">
              <a:defRPr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5DFA4C-9F95-5DD0-16D1-8695242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78B12974-F723-482D-B981-B854575393B7}" type="datetime1">
              <a:rPr lang="nb-NO" smtClean="0"/>
              <a:t>11.03.2024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40F02-2766-3397-AB73-5E3E891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8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6FD5DB-A127-F09F-7E94-E738EAF4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2CB0078-AA99-BBED-ECE4-FF7924D3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461" b="1878"/>
          <a:stretch/>
        </p:blipFill>
        <p:spPr>
          <a:xfrm>
            <a:off x="15928499" y="387876"/>
            <a:ext cx="8453914" cy="13328124"/>
          </a:xfrm>
          <a:prstGeom prst="rect">
            <a:avLst/>
          </a:prstGeom>
        </p:spPr>
      </p:pic>
      <p:pic>
        <p:nvPicPr>
          <p:cNvPr id="15" name="Grafikk 14" descr="Krødsherad kommune">
            <a:extLst>
              <a:ext uri="{FF2B5EF4-FFF2-40B4-BE49-F238E27FC236}">
                <a16:creationId xmlns:a16="http://schemas.microsoft.com/office/drawing/2014/main" id="{4F8891E4-C3C0-F298-2710-B501D62D0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6806" y="2997554"/>
            <a:ext cx="2008800" cy="2441073"/>
          </a:xfrm>
          <a:prstGeom prst="rect">
            <a:avLst/>
          </a:prstGeom>
        </p:spPr>
      </p:pic>
      <p:pic>
        <p:nvPicPr>
          <p:cNvPr id="6" name="Grafikk 5" descr="Miljøfyrtårn, Norefjell, MOT, Trafikksikker kommune">
            <a:extLst>
              <a:ext uri="{FF2B5EF4-FFF2-40B4-BE49-F238E27FC236}">
                <a16:creationId xmlns:a16="http://schemas.microsoft.com/office/drawing/2014/main" id="{9313F87B-D8A1-3408-8A7D-CEA755BF89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8714" y="11683965"/>
            <a:ext cx="5340858" cy="8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826" y="6249852"/>
            <a:ext cx="10696274" cy="3108543"/>
          </a:xfrm>
        </p:spPr>
        <p:txBody>
          <a:bodyPr lIns="0" tIns="0" rIns="0" bIns="0" anchor="t">
            <a:noAutofit/>
          </a:bodyPr>
          <a:lstStyle>
            <a:lvl1pPr algn="l">
              <a:defRPr sz="101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8826" y="9854105"/>
            <a:ext cx="10696274" cy="39780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609235B1-1CBD-44F0-8DA5-8E10D338D780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7264ED6E-879A-5C68-2965-4AF6E89CA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6774" y="10896222"/>
            <a:ext cx="4446000" cy="1676777"/>
          </a:xfrm>
          <a:prstGeom prst="rect">
            <a:avLst/>
          </a:prstGeom>
        </p:spPr>
      </p:pic>
      <p:pic>
        <p:nvPicPr>
          <p:cNvPr id="11" name="Grafikk 10" descr="Vertskap i verdensklasse">
            <a:extLst>
              <a:ext uri="{FF2B5EF4-FFF2-40B4-BE49-F238E27FC236}">
                <a16:creationId xmlns:a16="http://schemas.microsoft.com/office/drawing/2014/main" id="{BCBA4906-C98D-4FE4-0F3F-D5AD013606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0910" y="10833969"/>
            <a:ext cx="1510318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0A7EAF49-B7E8-476A-B6D1-5C84A5F15DE3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306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A500DBE-24DB-9EA4-24C1-2E526B25D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232892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636742"/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7059832A-4D56-4051-B576-49AAA61E5217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9" name="Grafikk 8" descr="Krødsherad kommune">
            <a:extLst>
              <a:ext uri="{FF2B5EF4-FFF2-40B4-BE49-F238E27FC236}">
                <a16:creationId xmlns:a16="http://schemas.microsoft.com/office/drawing/2014/main" id="{0674FC6C-0642-E773-072A-45FF014AB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2C872F-BD66-2C4A-DACA-3DA87DC5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1FE50-D284-2BAC-D28C-7DA700E7A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5C9E9C88-F836-469A-808A-9EAA9AA22502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 descr="Krødsherad kommune">
            <a:extLst>
              <a:ext uri="{FF2B5EF4-FFF2-40B4-BE49-F238E27FC236}">
                <a16:creationId xmlns:a16="http://schemas.microsoft.com/office/drawing/2014/main" id="{303B50C2-82B4-14CF-E54E-20578CD99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6C92BAA-BDF3-CD5B-99A6-914280938CF3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</p:spTree>
    <p:extLst>
      <p:ext uri="{BB962C8B-B14F-4D97-AF65-F5344CB8AC3E}">
        <p14:creationId xmlns:p14="http://schemas.microsoft.com/office/powerpoint/2010/main" val="10082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mønste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ssholder for bilde 51">
            <a:extLst>
              <a:ext uri="{FF2B5EF4-FFF2-40B4-BE49-F238E27FC236}">
                <a16:creationId xmlns:a16="http://schemas.microsoft.com/office/drawing/2014/main" id="{021A1D52-F665-356E-34E9-ABE753BE7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15232889" cy="13715997"/>
          </a:xfrm>
          <a:custGeom>
            <a:avLst/>
            <a:gdLst>
              <a:gd name="connsiteX0" fmla="*/ 15019791 w 15232889"/>
              <a:gd name="connsiteY0" fmla="*/ 2456819 h 13715997"/>
              <a:gd name="connsiteX1" fmla="*/ 15232889 w 15232889"/>
              <a:gd name="connsiteY1" fmla="*/ 2669087 h 13715997"/>
              <a:gd name="connsiteX2" fmla="*/ 15232889 w 15232889"/>
              <a:gd name="connsiteY2" fmla="*/ 2687520 h 13715997"/>
              <a:gd name="connsiteX3" fmla="*/ 15019768 w 15232889"/>
              <a:gd name="connsiteY3" fmla="*/ 2899798 h 13715997"/>
              <a:gd name="connsiteX4" fmla="*/ 15232889 w 15232889"/>
              <a:gd name="connsiteY4" fmla="*/ 3112028 h 13715997"/>
              <a:gd name="connsiteX5" fmla="*/ 15232889 w 15232889"/>
              <a:gd name="connsiteY5" fmla="*/ 3137357 h 13715997"/>
              <a:gd name="connsiteX6" fmla="*/ 15019791 w 15232889"/>
              <a:gd name="connsiteY6" fmla="*/ 3349563 h 13715997"/>
              <a:gd name="connsiteX7" fmla="*/ 14793975 w 15232889"/>
              <a:gd name="connsiteY7" fmla="*/ 3124692 h 13715997"/>
              <a:gd name="connsiteX8" fmla="*/ 15019814 w 15232889"/>
              <a:gd name="connsiteY8" fmla="*/ 2899848 h 13715997"/>
              <a:gd name="connsiteX9" fmla="*/ 14797313 w 15232889"/>
              <a:gd name="connsiteY9" fmla="*/ 2678303 h 13715997"/>
              <a:gd name="connsiteX10" fmla="*/ 14571450 w 15232889"/>
              <a:gd name="connsiteY10" fmla="*/ 2453483 h 13715997"/>
              <a:gd name="connsiteX11" fmla="*/ 14797269 w 15232889"/>
              <a:gd name="connsiteY11" fmla="*/ 2678303 h 13715997"/>
              <a:gd name="connsiteX12" fmla="*/ 14571450 w 15232889"/>
              <a:gd name="connsiteY12" fmla="*/ 2903175 h 13715997"/>
              <a:gd name="connsiteX13" fmla="*/ 14345633 w 15232889"/>
              <a:gd name="connsiteY13" fmla="*/ 2678303 h 13715997"/>
              <a:gd name="connsiteX14" fmla="*/ 15019791 w 15232889"/>
              <a:gd name="connsiteY14" fmla="*/ 2007081 h 13715997"/>
              <a:gd name="connsiteX15" fmla="*/ 15232889 w 15232889"/>
              <a:gd name="connsiteY15" fmla="*/ 2219288 h 13715997"/>
              <a:gd name="connsiteX16" fmla="*/ 15232889 w 15232889"/>
              <a:gd name="connsiteY16" fmla="*/ 2244614 h 13715997"/>
              <a:gd name="connsiteX17" fmla="*/ 15019791 w 15232889"/>
              <a:gd name="connsiteY17" fmla="*/ 2456774 h 13715997"/>
              <a:gd name="connsiteX18" fmla="*/ 14793975 w 15232889"/>
              <a:gd name="connsiteY18" fmla="*/ 2231953 h 13715997"/>
              <a:gd name="connsiteX19" fmla="*/ 14123236 w 15232889"/>
              <a:gd name="connsiteY19" fmla="*/ 2007081 h 13715997"/>
              <a:gd name="connsiteX20" fmla="*/ 14349054 w 15232889"/>
              <a:gd name="connsiteY20" fmla="*/ 2231953 h 13715997"/>
              <a:gd name="connsiteX21" fmla="*/ 14123236 w 15232889"/>
              <a:gd name="connsiteY21" fmla="*/ 2456774 h 13715997"/>
              <a:gd name="connsiteX22" fmla="*/ 13897292 w 15232889"/>
              <a:gd name="connsiteY22" fmla="*/ 2231953 h 13715997"/>
              <a:gd name="connsiteX23" fmla="*/ 15019791 w 15232889"/>
              <a:gd name="connsiteY23" fmla="*/ 1564042 h 13715997"/>
              <a:gd name="connsiteX24" fmla="*/ 15232889 w 15232889"/>
              <a:gd name="connsiteY24" fmla="*/ 1776297 h 13715997"/>
              <a:gd name="connsiteX25" fmla="*/ 15232889 w 15232889"/>
              <a:gd name="connsiteY25" fmla="*/ 1794779 h 13715997"/>
              <a:gd name="connsiteX26" fmla="*/ 15019791 w 15232889"/>
              <a:gd name="connsiteY26" fmla="*/ 2007035 h 13715997"/>
              <a:gd name="connsiteX27" fmla="*/ 14797313 w 15232889"/>
              <a:gd name="connsiteY27" fmla="*/ 1785563 h 13715997"/>
              <a:gd name="connsiteX28" fmla="*/ 14571450 w 15232889"/>
              <a:gd name="connsiteY28" fmla="*/ 1560692 h 13715997"/>
              <a:gd name="connsiteX29" fmla="*/ 14797269 w 15232889"/>
              <a:gd name="connsiteY29" fmla="*/ 1785563 h 13715997"/>
              <a:gd name="connsiteX30" fmla="*/ 14571450 w 15232889"/>
              <a:gd name="connsiteY30" fmla="*/ 2010385 h 13715997"/>
              <a:gd name="connsiteX31" fmla="*/ 14345633 w 15232889"/>
              <a:gd name="connsiteY31" fmla="*/ 1785563 h 13715997"/>
              <a:gd name="connsiteX32" fmla="*/ 15019791 w 15232889"/>
              <a:gd name="connsiteY32" fmla="*/ 1114301 h 13715997"/>
              <a:gd name="connsiteX33" fmla="*/ 15232889 w 15232889"/>
              <a:gd name="connsiteY33" fmla="*/ 1326511 h 13715997"/>
              <a:gd name="connsiteX34" fmla="*/ 15232889 w 15232889"/>
              <a:gd name="connsiteY34" fmla="*/ 1351838 h 13715997"/>
              <a:gd name="connsiteX35" fmla="*/ 15019791 w 15232889"/>
              <a:gd name="connsiteY35" fmla="*/ 1563996 h 13715997"/>
              <a:gd name="connsiteX36" fmla="*/ 14793975 w 15232889"/>
              <a:gd name="connsiteY36" fmla="*/ 1339175 h 13715997"/>
              <a:gd name="connsiteX37" fmla="*/ 12552502 w 15232889"/>
              <a:gd name="connsiteY37" fmla="*/ 852532 h 13715997"/>
              <a:gd name="connsiteX38" fmla="*/ 12329977 w 15232889"/>
              <a:gd name="connsiteY38" fmla="*/ 1074052 h 13715997"/>
              <a:gd name="connsiteX39" fmla="*/ 12555830 w 15232889"/>
              <a:gd name="connsiteY39" fmla="*/ 1298949 h 13715997"/>
              <a:gd name="connsiteX40" fmla="*/ 12329977 w 15232889"/>
              <a:gd name="connsiteY40" fmla="*/ 1523844 h 13715997"/>
              <a:gd name="connsiteX41" fmla="*/ 12552502 w 15232889"/>
              <a:gd name="connsiteY41" fmla="*/ 1745360 h 13715997"/>
              <a:gd name="connsiteX42" fmla="*/ 12778341 w 15232889"/>
              <a:gd name="connsiteY42" fmla="*/ 1520466 h 13715997"/>
              <a:gd name="connsiteX43" fmla="*/ 13004181 w 15232889"/>
              <a:gd name="connsiteY43" fmla="*/ 1745360 h 13715997"/>
              <a:gd name="connsiteX44" fmla="*/ 13226577 w 15232889"/>
              <a:gd name="connsiteY44" fmla="*/ 1523844 h 13715997"/>
              <a:gd name="connsiteX45" fmla="*/ 13000865 w 15232889"/>
              <a:gd name="connsiteY45" fmla="*/ 1298949 h 13715997"/>
              <a:gd name="connsiteX46" fmla="*/ 13226577 w 15232889"/>
              <a:gd name="connsiteY46" fmla="*/ 1074052 h 13715997"/>
              <a:gd name="connsiteX47" fmla="*/ 13004181 w 15232889"/>
              <a:gd name="connsiteY47" fmla="*/ 852532 h 13715997"/>
              <a:gd name="connsiteX48" fmla="*/ 12778341 w 15232889"/>
              <a:gd name="connsiteY48" fmla="*/ 1077426 h 13715997"/>
              <a:gd name="connsiteX49" fmla="*/ 15019791 w 15232889"/>
              <a:gd name="connsiteY49" fmla="*/ 671306 h 13715997"/>
              <a:gd name="connsiteX50" fmla="*/ 15232889 w 15232889"/>
              <a:gd name="connsiteY50" fmla="*/ 883565 h 13715997"/>
              <a:gd name="connsiteX51" fmla="*/ 15232889 w 15232889"/>
              <a:gd name="connsiteY51" fmla="*/ 901997 h 13715997"/>
              <a:gd name="connsiteX52" fmla="*/ 15019791 w 15232889"/>
              <a:gd name="connsiteY52" fmla="*/ 1114255 h 13715997"/>
              <a:gd name="connsiteX53" fmla="*/ 14797314 w 15232889"/>
              <a:gd name="connsiteY53" fmla="*/ 892781 h 13715997"/>
              <a:gd name="connsiteX54" fmla="*/ 14571450 w 15232889"/>
              <a:gd name="connsiteY54" fmla="*/ 667911 h 13715997"/>
              <a:gd name="connsiteX55" fmla="*/ 14797268 w 15232889"/>
              <a:gd name="connsiteY55" fmla="*/ 892781 h 13715997"/>
              <a:gd name="connsiteX56" fmla="*/ 14571450 w 15232889"/>
              <a:gd name="connsiteY56" fmla="*/ 1117601 h 13715997"/>
              <a:gd name="connsiteX57" fmla="*/ 14345634 w 15232889"/>
              <a:gd name="connsiteY57" fmla="*/ 892781 h 13715997"/>
              <a:gd name="connsiteX58" fmla="*/ 14123236 w 15232889"/>
              <a:gd name="connsiteY58" fmla="*/ 221519 h 13715997"/>
              <a:gd name="connsiteX59" fmla="*/ 14349054 w 15232889"/>
              <a:gd name="connsiteY59" fmla="*/ 446389 h 13715997"/>
              <a:gd name="connsiteX60" fmla="*/ 14123236 w 15232889"/>
              <a:gd name="connsiteY60" fmla="*/ 671261 h 13715997"/>
              <a:gd name="connsiteX61" fmla="*/ 13897292 w 15232889"/>
              <a:gd name="connsiteY61" fmla="*/ 446390 h 13715997"/>
              <a:gd name="connsiteX62" fmla="*/ 15019791 w 15232889"/>
              <a:gd name="connsiteY62" fmla="*/ 221519 h 13715997"/>
              <a:gd name="connsiteX63" fmla="*/ 15232889 w 15232889"/>
              <a:gd name="connsiteY63" fmla="*/ 433724 h 13715997"/>
              <a:gd name="connsiteX64" fmla="*/ 15232889 w 15232889"/>
              <a:gd name="connsiteY64" fmla="*/ 459054 h 13715997"/>
              <a:gd name="connsiteX65" fmla="*/ 15019791 w 15232889"/>
              <a:gd name="connsiteY65" fmla="*/ 671260 h 13715997"/>
              <a:gd name="connsiteX66" fmla="*/ 14793975 w 15232889"/>
              <a:gd name="connsiteY66" fmla="*/ 446389 h 13715997"/>
              <a:gd name="connsiteX67" fmla="*/ 14797316 w 15232889"/>
              <a:gd name="connsiteY67" fmla="*/ 0 h 13715997"/>
              <a:gd name="connsiteX68" fmla="*/ 15232889 w 15232889"/>
              <a:gd name="connsiteY68" fmla="*/ 0 h 13715997"/>
              <a:gd name="connsiteX69" fmla="*/ 15232889 w 15232889"/>
              <a:gd name="connsiteY69" fmla="*/ 9214 h 13715997"/>
              <a:gd name="connsiteX70" fmla="*/ 15019791 w 15232889"/>
              <a:gd name="connsiteY70" fmla="*/ 221473 h 13715997"/>
              <a:gd name="connsiteX71" fmla="*/ 14345636 w 15232889"/>
              <a:gd name="connsiteY71" fmla="*/ 0 h 13715997"/>
              <a:gd name="connsiteX72" fmla="*/ 14797266 w 15232889"/>
              <a:gd name="connsiteY72" fmla="*/ 0 h 13715997"/>
              <a:gd name="connsiteX73" fmla="*/ 14571450 w 15232889"/>
              <a:gd name="connsiteY73" fmla="*/ 224868 h 13715997"/>
              <a:gd name="connsiteX74" fmla="*/ 13900759 w 15232889"/>
              <a:gd name="connsiteY74" fmla="*/ 0 h 13715997"/>
              <a:gd name="connsiteX75" fmla="*/ 14345586 w 15232889"/>
              <a:gd name="connsiteY75" fmla="*/ 0 h 13715997"/>
              <a:gd name="connsiteX76" fmla="*/ 14123236 w 15232889"/>
              <a:gd name="connsiteY76" fmla="*/ 221474 h 13715997"/>
              <a:gd name="connsiteX77" fmla="*/ 13449079 w 15232889"/>
              <a:gd name="connsiteY77" fmla="*/ 0 h 13715997"/>
              <a:gd name="connsiteX78" fmla="*/ 13900711 w 15232889"/>
              <a:gd name="connsiteY78" fmla="*/ 0 h 13715997"/>
              <a:gd name="connsiteX79" fmla="*/ 13674896 w 15232889"/>
              <a:gd name="connsiteY79" fmla="*/ 224869 h 13715997"/>
              <a:gd name="connsiteX80" fmla="*/ 0 w 15232889"/>
              <a:gd name="connsiteY80" fmla="*/ 0 h 13715997"/>
              <a:gd name="connsiteX81" fmla="*/ 13449031 w 15232889"/>
              <a:gd name="connsiteY81" fmla="*/ 0 h 13715997"/>
              <a:gd name="connsiteX82" fmla="*/ 13226532 w 15232889"/>
              <a:gd name="connsiteY82" fmla="*/ 221497 h 13715997"/>
              <a:gd name="connsiteX83" fmla="*/ 13452371 w 15232889"/>
              <a:gd name="connsiteY83" fmla="*/ 446390 h 13715997"/>
              <a:gd name="connsiteX84" fmla="*/ 13226532 w 15232889"/>
              <a:gd name="connsiteY84" fmla="*/ 671284 h 13715997"/>
              <a:gd name="connsiteX85" fmla="*/ 13449055 w 15232889"/>
              <a:gd name="connsiteY85" fmla="*/ 892805 h 13715997"/>
              <a:gd name="connsiteX86" fmla="*/ 13674896 w 15232889"/>
              <a:gd name="connsiteY86" fmla="*/ 667912 h 13715997"/>
              <a:gd name="connsiteX87" fmla="*/ 13900735 w 15232889"/>
              <a:gd name="connsiteY87" fmla="*/ 892805 h 13715997"/>
              <a:gd name="connsiteX88" fmla="*/ 14123236 w 15232889"/>
              <a:gd name="connsiteY88" fmla="*/ 671306 h 13715997"/>
              <a:gd name="connsiteX89" fmla="*/ 14345588 w 15232889"/>
              <a:gd name="connsiteY89" fmla="*/ 892781 h 13715997"/>
              <a:gd name="connsiteX90" fmla="*/ 14123213 w 15232889"/>
              <a:gd name="connsiteY90" fmla="*/ 1114278 h 13715997"/>
              <a:gd name="connsiteX91" fmla="*/ 14349054 w 15232889"/>
              <a:gd name="connsiteY91" fmla="*/ 1339175 h 13715997"/>
              <a:gd name="connsiteX92" fmla="*/ 14123213 w 15232889"/>
              <a:gd name="connsiteY92" fmla="*/ 1564019 h 13715997"/>
              <a:gd name="connsiteX93" fmla="*/ 14345589 w 15232889"/>
              <a:gd name="connsiteY93" fmla="*/ 1785563 h 13715997"/>
              <a:gd name="connsiteX94" fmla="*/ 14123236 w 15232889"/>
              <a:gd name="connsiteY94" fmla="*/ 2007035 h 13715997"/>
              <a:gd name="connsiteX95" fmla="*/ 13900735 w 15232889"/>
              <a:gd name="connsiteY95" fmla="*/ 1785542 h 13715997"/>
              <a:gd name="connsiteX96" fmla="*/ 13674896 w 15232889"/>
              <a:gd name="connsiteY96" fmla="*/ 2010386 h 13715997"/>
              <a:gd name="connsiteX97" fmla="*/ 13449055 w 15232889"/>
              <a:gd name="connsiteY97" fmla="*/ 1785542 h 13715997"/>
              <a:gd name="connsiteX98" fmla="*/ 13226532 w 15232889"/>
              <a:gd name="connsiteY98" fmla="*/ 2007059 h 13715997"/>
              <a:gd name="connsiteX99" fmla="*/ 13452371 w 15232889"/>
              <a:gd name="connsiteY99" fmla="*/ 2231953 h 13715997"/>
              <a:gd name="connsiteX100" fmla="*/ 13226532 w 15232889"/>
              <a:gd name="connsiteY100" fmla="*/ 2456797 h 13715997"/>
              <a:gd name="connsiteX101" fmla="*/ 13449055 w 15232889"/>
              <a:gd name="connsiteY101" fmla="*/ 2678326 h 13715997"/>
              <a:gd name="connsiteX102" fmla="*/ 13674896 w 15232889"/>
              <a:gd name="connsiteY102" fmla="*/ 2453431 h 13715997"/>
              <a:gd name="connsiteX103" fmla="*/ 13900735 w 15232889"/>
              <a:gd name="connsiteY103" fmla="*/ 2678326 h 13715997"/>
              <a:gd name="connsiteX104" fmla="*/ 14123236 w 15232889"/>
              <a:gd name="connsiteY104" fmla="*/ 2456820 h 13715997"/>
              <a:gd name="connsiteX105" fmla="*/ 14345589 w 15232889"/>
              <a:gd name="connsiteY105" fmla="*/ 2678303 h 13715997"/>
              <a:gd name="connsiteX106" fmla="*/ 14123213 w 15232889"/>
              <a:gd name="connsiteY106" fmla="*/ 2899848 h 13715997"/>
              <a:gd name="connsiteX107" fmla="*/ 14349054 w 15232889"/>
              <a:gd name="connsiteY107" fmla="*/ 3124692 h 13715997"/>
              <a:gd name="connsiteX108" fmla="*/ 14123213 w 15232889"/>
              <a:gd name="connsiteY108" fmla="*/ 3349586 h 13715997"/>
              <a:gd name="connsiteX109" fmla="*/ 14345611 w 15232889"/>
              <a:gd name="connsiteY109" fmla="*/ 3571103 h 13715997"/>
              <a:gd name="connsiteX110" fmla="*/ 14571450 w 15232889"/>
              <a:gd name="connsiteY110" fmla="*/ 3346208 h 13715997"/>
              <a:gd name="connsiteX111" fmla="*/ 14797291 w 15232889"/>
              <a:gd name="connsiteY111" fmla="*/ 3571103 h 13715997"/>
              <a:gd name="connsiteX112" fmla="*/ 15019791 w 15232889"/>
              <a:gd name="connsiteY112" fmla="*/ 3349610 h 13715997"/>
              <a:gd name="connsiteX113" fmla="*/ 15232889 w 15232889"/>
              <a:gd name="connsiteY113" fmla="*/ 3561866 h 13715997"/>
              <a:gd name="connsiteX114" fmla="*/ 15232889 w 15232889"/>
              <a:gd name="connsiteY114" fmla="*/ 3580294 h 13715997"/>
              <a:gd name="connsiteX115" fmla="*/ 15019768 w 15232889"/>
              <a:gd name="connsiteY115" fmla="*/ 3792573 h 13715997"/>
              <a:gd name="connsiteX116" fmla="*/ 15232889 w 15232889"/>
              <a:gd name="connsiteY116" fmla="*/ 4004802 h 13715997"/>
              <a:gd name="connsiteX117" fmla="*/ 15232889 w 15232889"/>
              <a:gd name="connsiteY117" fmla="*/ 4030132 h 13715997"/>
              <a:gd name="connsiteX118" fmla="*/ 15019768 w 15232889"/>
              <a:gd name="connsiteY118" fmla="*/ 4242361 h 13715997"/>
              <a:gd name="connsiteX119" fmla="*/ 15232889 w 15232889"/>
              <a:gd name="connsiteY119" fmla="*/ 4454651 h 13715997"/>
              <a:gd name="connsiteX120" fmla="*/ 15232889 w 15232889"/>
              <a:gd name="connsiteY120" fmla="*/ 4473083 h 13715997"/>
              <a:gd name="connsiteX121" fmla="*/ 15019768 w 15232889"/>
              <a:gd name="connsiteY121" fmla="*/ 4685362 h 13715997"/>
              <a:gd name="connsiteX122" fmla="*/ 15232889 w 15232889"/>
              <a:gd name="connsiteY122" fmla="*/ 4897591 h 13715997"/>
              <a:gd name="connsiteX123" fmla="*/ 15232889 w 15232889"/>
              <a:gd name="connsiteY123" fmla="*/ 4922921 h 13715997"/>
              <a:gd name="connsiteX124" fmla="*/ 15019768 w 15232889"/>
              <a:gd name="connsiteY124" fmla="*/ 5135149 h 13715997"/>
              <a:gd name="connsiteX125" fmla="*/ 15232889 w 15232889"/>
              <a:gd name="connsiteY125" fmla="*/ 5347429 h 13715997"/>
              <a:gd name="connsiteX126" fmla="*/ 15232889 w 15232889"/>
              <a:gd name="connsiteY126" fmla="*/ 13715997 h 13715997"/>
              <a:gd name="connsiteX127" fmla="*/ 0 w 15232889"/>
              <a:gd name="connsiteY127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232889" h="13715997">
                <a:moveTo>
                  <a:pt x="15019791" y="2456819"/>
                </a:moveTo>
                <a:lnTo>
                  <a:pt x="15232889" y="2669087"/>
                </a:lnTo>
                <a:lnTo>
                  <a:pt x="15232889" y="2687520"/>
                </a:lnTo>
                <a:lnTo>
                  <a:pt x="15019768" y="2899798"/>
                </a:lnTo>
                <a:lnTo>
                  <a:pt x="15232889" y="3112028"/>
                </a:lnTo>
                <a:lnTo>
                  <a:pt x="15232889" y="3137357"/>
                </a:lnTo>
                <a:lnTo>
                  <a:pt x="15019791" y="3349563"/>
                </a:lnTo>
                <a:lnTo>
                  <a:pt x="14793975" y="3124692"/>
                </a:lnTo>
                <a:lnTo>
                  <a:pt x="15019814" y="2899848"/>
                </a:lnTo>
                <a:lnTo>
                  <a:pt x="14797313" y="2678303"/>
                </a:lnTo>
                <a:close/>
                <a:moveTo>
                  <a:pt x="14571450" y="2453483"/>
                </a:moveTo>
                <a:lnTo>
                  <a:pt x="14797269" y="2678303"/>
                </a:lnTo>
                <a:lnTo>
                  <a:pt x="14571450" y="2903175"/>
                </a:lnTo>
                <a:lnTo>
                  <a:pt x="14345633" y="2678303"/>
                </a:lnTo>
                <a:close/>
                <a:moveTo>
                  <a:pt x="15019791" y="2007081"/>
                </a:moveTo>
                <a:lnTo>
                  <a:pt x="15232889" y="2219288"/>
                </a:lnTo>
                <a:lnTo>
                  <a:pt x="15232889" y="2244614"/>
                </a:lnTo>
                <a:lnTo>
                  <a:pt x="15019791" y="2456774"/>
                </a:lnTo>
                <a:lnTo>
                  <a:pt x="14793975" y="2231953"/>
                </a:lnTo>
                <a:close/>
                <a:moveTo>
                  <a:pt x="14123236" y="2007081"/>
                </a:moveTo>
                <a:lnTo>
                  <a:pt x="14349054" y="2231953"/>
                </a:lnTo>
                <a:lnTo>
                  <a:pt x="14123236" y="2456774"/>
                </a:lnTo>
                <a:lnTo>
                  <a:pt x="13897292" y="2231953"/>
                </a:lnTo>
                <a:close/>
                <a:moveTo>
                  <a:pt x="15019791" y="1564042"/>
                </a:moveTo>
                <a:lnTo>
                  <a:pt x="15232889" y="1776297"/>
                </a:lnTo>
                <a:lnTo>
                  <a:pt x="15232889" y="1794779"/>
                </a:lnTo>
                <a:lnTo>
                  <a:pt x="15019791" y="2007035"/>
                </a:lnTo>
                <a:lnTo>
                  <a:pt x="14797313" y="1785563"/>
                </a:lnTo>
                <a:close/>
                <a:moveTo>
                  <a:pt x="14571450" y="1560692"/>
                </a:moveTo>
                <a:lnTo>
                  <a:pt x="14797269" y="1785563"/>
                </a:lnTo>
                <a:lnTo>
                  <a:pt x="14571450" y="2010385"/>
                </a:lnTo>
                <a:lnTo>
                  <a:pt x="14345633" y="1785563"/>
                </a:lnTo>
                <a:close/>
                <a:moveTo>
                  <a:pt x="15019791" y="1114301"/>
                </a:moveTo>
                <a:lnTo>
                  <a:pt x="15232889" y="1326511"/>
                </a:lnTo>
                <a:lnTo>
                  <a:pt x="15232889" y="1351838"/>
                </a:lnTo>
                <a:lnTo>
                  <a:pt x="15019791" y="1563996"/>
                </a:lnTo>
                <a:lnTo>
                  <a:pt x="14793975" y="1339175"/>
                </a:lnTo>
                <a:close/>
                <a:moveTo>
                  <a:pt x="12552502" y="852532"/>
                </a:moveTo>
                <a:lnTo>
                  <a:pt x="12329977" y="1074052"/>
                </a:lnTo>
                <a:lnTo>
                  <a:pt x="12555830" y="1298949"/>
                </a:lnTo>
                <a:lnTo>
                  <a:pt x="12329977" y="1523844"/>
                </a:lnTo>
                <a:lnTo>
                  <a:pt x="12552502" y="1745360"/>
                </a:lnTo>
                <a:lnTo>
                  <a:pt x="12778341" y="1520466"/>
                </a:lnTo>
                <a:lnTo>
                  <a:pt x="13004181" y="1745360"/>
                </a:lnTo>
                <a:lnTo>
                  <a:pt x="13226577" y="1523844"/>
                </a:lnTo>
                <a:lnTo>
                  <a:pt x="13000865" y="1298949"/>
                </a:lnTo>
                <a:lnTo>
                  <a:pt x="13226577" y="1074052"/>
                </a:lnTo>
                <a:lnTo>
                  <a:pt x="13004181" y="852532"/>
                </a:lnTo>
                <a:lnTo>
                  <a:pt x="12778341" y="1077426"/>
                </a:lnTo>
                <a:close/>
                <a:moveTo>
                  <a:pt x="15019791" y="671306"/>
                </a:moveTo>
                <a:lnTo>
                  <a:pt x="15232889" y="883565"/>
                </a:lnTo>
                <a:lnTo>
                  <a:pt x="15232889" y="901997"/>
                </a:lnTo>
                <a:lnTo>
                  <a:pt x="15019791" y="1114255"/>
                </a:lnTo>
                <a:lnTo>
                  <a:pt x="14797314" y="892781"/>
                </a:lnTo>
                <a:close/>
                <a:moveTo>
                  <a:pt x="14571450" y="667911"/>
                </a:moveTo>
                <a:lnTo>
                  <a:pt x="14797268" y="892781"/>
                </a:lnTo>
                <a:lnTo>
                  <a:pt x="14571450" y="1117601"/>
                </a:lnTo>
                <a:lnTo>
                  <a:pt x="14345634" y="892781"/>
                </a:lnTo>
                <a:close/>
                <a:moveTo>
                  <a:pt x="14123236" y="221519"/>
                </a:moveTo>
                <a:lnTo>
                  <a:pt x="14349054" y="446389"/>
                </a:lnTo>
                <a:lnTo>
                  <a:pt x="14123236" y="671261"/>
                </a:lnTo>
                <a:lnTo>
                  <a:pt x="13897292" y="446390"/>
                </a:lnTo>
                <a:close/>
                <a:moveTo>
                  <a:pt x="15019791" y="221519"/>
                </a:moveTo>
                <a:lnTo>
                  <a:pt x="15232889" y="433724"/>
                </a:lnTo>
                <a:lnTo>
                  <a:pt x="15232889" y="459054"/>
                </a:lnTo>
                <a:lnTo>
                  <a:pt x="15019791" y="671260"/>
                </a:lnTo>
                <a:lnTo>
                  <a:pt x="14793975" y="446389"/>
                </a:lnTo>
                <a:close/>
                <a:moveTo>
                  <a:pt x="14797316" y="0"/>
                </a:moveTo>
                <a:lnTo>
                  <a:pt x="15232889" y="0"/>
                </a:lnTo>
                <a:lnTo>
                  <a:pt x="15232889" y="9214"/>
                </a:lnTo>
                <a:lnTo>
                  <a:pt x="15019791" y="221473"/>
                </a:lnTo>
                <a:close/>
                <a:moveTo>
                  <a:pt x="14345636" y="0"/>
                </a:moveTo>
                <a:lnTo>
                  <a:pt x="14797266" y="0"/>
                </a:lnTo>
                <a:lnTo>
                  <a:pt x="14571450" y="224868"/>
                </a:lnTo>
                <a:close/>
                <a:moveTo>
                  <a:pt x="13900759" y="0"/>
                </a:moveTo>
                <a:lnTo>
                  <a:pt x="14345586" y="0"/>
                </a:lnTo>
                <a:lnTo>
                  <a:pt x="14123236" y="221474"/>
                </a:lnTo>
                <a:close/>
                <a:moveTo>
                  <a:pt x="13449079" y="0"/>
                </a:moveTo>
                <a:lnTo>
                  <a:pt x="13900711" y="0"/>
                </a:lnTo>
                <a:lnTo>
                  <a:pt x="13674896" y="224869"/>
                </a:lnTo>
                <a:close/>
                <a:moveTo>
                  <a:pt x="0" y="0"/>
                </a:moveTo>
                <a:lnTo>
                  <a:pt x="13449031" y="0"/>
                </a:lnTo>
                <a:lnTo>
                  <a:pt x="13226532" y="221497"/>
                </a:lnTo>
                <a:lnTo>
                  <a:pt x="13452371" y="446390"/>
                </a:lnTo>
                <a:lnTo>
                  <a:pt x="13226532" y="671284"/>
                </a:lnTo>
                <a:lnTo>
                  <a:pt x="13449055" y="892805"/>
                </a:lnTo>
                <a:lnTo>
                  <a:pt x="13674896" y="667912"/>
                </a:lnTo>
                <a:lnTo>
                  <a:pt x="13900735" y="892805"/>
                </a:lnTo>
                <a:lnTo>
                  <a:pt x="14123236" y="671306"/>
                </a:lnTo>
                <a:lnTo>
                  <a:pt x="14345588" y="892781"/>
                </a:lnTo>
                <a:lnTo>
                  <a:pt x="14123213" y="1114278"/>
                </a:lnTo>
                <a:lnTo>
                  <a:pt x="14349054" y="1339175"/>
                </a:lnTo>
                <a:lnTo>
                  <a:pt x="14123213" y="1564019"/>
                </a:lnTo>
                <a:lnTo>
                  <a:pt x="14345589" y="1785563"/>
                </a:lnTo>
                <a:lnTo>
                  <a:pt x="14123236" y="2007035"/>
                </a:lnTo>
                <a:lnTo>
                  <a:pt x="13900735" y="1785542"/>
                </a:lnTo>
                <a:lnTo>
                  <a:pt x="13674896" y="2010386"/>
                </a:lnTo>
                <a:lnTo>
                  <a:pt x="13449055" y="1785542"/>
                </a:lnTo>
                <a:lnTo>
                  <a:pt x="13226532" y="2007059"/>
                </a:lnTo>
                <a:lnTo>
                  <a:pt x="13452371" y="2231953"/>
                </a:lnTo>
                <a:lnTo>
                  <a:pt x="13226532" y="2456797"/>
                </a:lnTo>
                <a:lnTo>
                  <a:pt x="13449055" y="2678326"/>
                </a:lnTo>
                <a:lnTo>
                  <a:pt x="13674896" y="2453431"/>
                </a:lnTo>
                <a:lnTo>
                  <a:pt x="13900735" y="2678326"/>
                </a:lnTo>
                <a:lnTo>
                  <a:pt x="14123236" y="2456820"/>
                </a:lnTo>
                <a:lnTo>
                  <a:pt x="14345589" y="2678303"/>
                </a:lnTo>
                <a:lnTo>
                  <a:pt x="14123213" y="2899848"/>
                </a:lnTo>
                <a:lnTo>
                  <a:pt x="14349054" y="3124692"/>
                </a:lnTo>
                <a:lnTo>
                  <a:pt x="14123213" y="3349586"/>
                </a:lnTo>
                <a:lnTo>
                  <a:pt x="14345611" y="3571103"/>
                </a:lnTo>
                <a:lnTo>
                  <a:pt x="14571450" y="3346208"/>
                </a:lnTo>
                <a:lnTo>
                  <a:pt x="14797291" y="3571103"/>
                </a:lnTo>
                <a:lnTo>
                  <a:pt x="15019791" y="3349610"/>
                </a:lnTo>
                <a:lnTo>
                  <a:pt x="15232889" y="3561866"/>
                </a:lnTo>
                <a:lnTo>
                  <a:pt x="15232889" y="3580294"/>
                </a:lnTo>
                <a:lnTo>
                  <a:pt x="15019768" y="3792573"/>
                </a:lnTo>
                <a:lnTo>
                  <a:pt x="15232889" y="4004802"/>
                </a:lnTo>
                <a:lnTo>
                  <a:pt x="15232889" y="4030132"/>
                </a:lnTo>
                <a:lnTo>
                  <a:pt x="15019768" y="4242361"/>
                </a:lnTo>
                <a:lnTo>
                  <a:pt x="15232889" y="4454651"/>
                </a:lnTo>
                <a:lnTo>
                  <a:pt x="15232889" y="4473083"/>
                </a:lnTo>
                <a:lnTo>
                  <a:pt x="15019768" y="4685362"/>
                </a:lnTo>
                <a:lnTo>
                  <a:pt x="15232889" y="4897591"/>
                </a:lnTo>
                <a:lnTo>
                  <a:pt x="15232889" y="4922921"/>
                </a:lnTo>
                <a:lnTo>
                  <a:pt x="15019768" y="5135149"/>
                </a:lnTo>
                <a:lnTo>
                  <a:pt x="15232889" y="5347429"/>
                </a:lnTo>
                <a:lnTo>
                  <a:pt x="1523288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636742">
            <a:noAutofit/>
          </a:bodyPr>
          <a:lstStyle>
            <a:lvl1pPr marL="430213" indent="-430213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A2D575-0F98-D24D-45C1-0156F1BA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/>
          <a:p>
            <a:fld id="{B044FF4E-EA85-47A2-98E1-5D0FBEBD6D0B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4DA215-A2C6-44EB-4C17-A1539CF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08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9C85E4-B3CB-93B4-41C4-6C7ED62B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207" y="-184659"/>
            <a:ext cx="5486043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7200F662-020E-A21E-C297-66D2FDD75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469" y="7545252"/>
            <a:ext cx="6673107" cy="2523768"/>
          </a:xfrm>
        </p:spPr>
        <p:txBody>
          <a:bodyPr lIns="0" tIns="0" rIns="0" bIns="0" anchor="t">
            <a:noAutofit/>
          </a:bodyPr>
          <a:lstStyle>
            <a:lvl1pPr algn="l">
              <a:defRPr sz="82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AA55C433-EDE2-EB73-99F5-88C08DA1F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47469" y="10584303"/>
            <a:ext cx="6673107" cy="397801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85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Sted og dato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890AE7A-85C5-2EDB-4875-98D0740889AE}"/>
              </a:ext>
            </a:extLst>
          </p:cNvPr>
          <p:cNvSpPr txBox="1"/>
          <p:nvPr userDrawn="1"/>
        </p:nvSpPr>
        <p:spPr>
          <a:xfrm>
            <a:off x="20565410" y="3716130"/>
            <a:ext cx="27592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20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Vertskap i verdensklasse!</a:t>
            </a:r>
          </a:p>
        </p:txBody>
      </p:sp>
      <p:pic>
        <p:nvPicPr>
          <p:cNvPr id="16" name="Grafikk 15" descr="Krødsherad kommune">
            <a:extLst>
              <a:ext uri="{FF2B5EF4-FFF2-40B4-BE49-F238E27FC236}">
                <a16:creationId xmlns:a16="http://schemas.microsoft.com/office/drawing/2014/main" id="{3EA145E4-C813-3917-6A9B-9F234A8E6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3894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BD71-F906-2C4C-363F-2A421507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12447338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6A67-92CA-61AA-3742-F7C90F21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3D751AD-E8EC-4E1B-BB06-F25EC72E62F9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9D690D-3600-BA88-CA45-4160092D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BEC81-3A33-1A78-FF3C-A1E400B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8F38CB8C-9F3F-4D9A-91AD-F1C485AF55C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E2326AB-EE4E-AB73-CB28-94F5C240F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7427" y="4170218"/>
            <a:ext cx="20497363" cy="6705600"/>
          </a:xfrm>
          <a:prstGeom prst="rect">
            <a:avLst/>
          </a:prstGeom>
        </p:spPr>
        <p:txBody>
          <a:bodyPr lIns="0" tIns="0" rIns="0" bIns="0" numCol="3" spcCol="1260000"/>
          <a:lstStyle>
            <a:lvl1pPr marL="430213" indent="-430213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1pPr>
            <a:lvl2pPr marL="860426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2pPr>
            <a:lvl3pPr marL="1290639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3pPr>
            <a:lvl4pPr marL="1720852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4pPr>
            <a:lvl5pPr marL="2151065" indent="-43021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5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Grafikk 9" descr="Krødsherad kommune">
            <a:extLst>
              <a:ext uri="{FF2B5EF4-FFF2-40B4-BE49-F238E27FC236}">
                <a16:creationId xmlns:a16="http://schemas.microsoft.com/office/drawing/2014/main" id="{04BEFE64-AB71-D26B-897B-51A87F073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976" y="1870794"/>
            <a:ext cx="3747600" cy="1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F1E4B8B9-01C3-D2CF-14A0-BBB85171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6" r="2414" b="1287"/>
          <a:stretch/>
        </p:blipFill>
        <p:spPr>
          <a:xfrm>
            <a:off x="-1" y="1832017"/>
            <a:ext cx="24382413" cy="11883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D96518-7CC2-4642-3765-A5FD33DB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6645548"/>
            <a:ext cx="14037771" cy="3739485"/>
          </a:xfrm>
        </p:spPr>
        <p:txBody>
          <a:bodyPr lIns="0" tIns="0" rIns="0" bIns="0" anchor="t">
            <a:noAutofit/>
          </a:bodyPr>
          <a:lstStyle>
            <a:lvl1pPr>
              <a:defRPr sz="81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D1FCD-2FE8-4768-8E09-86CE380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906F3EA-BD07-4B1B-ADDF-2449D0602023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E593FA-98FD-DE4A-5781-6C5AC27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93F745-E04C-71B4-E998-92CEA3B4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69E051B-6E50-C2E1-F6E7-23C78E7980A8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l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21035C7-1FA4-3D68-25C9-15696DDED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DF551D-4803-CCBD-AB1A-46D2431ACB47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lt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37994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BACF41-7220-2364-4B5D-65EE17B4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20847562" cy="923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870CF1-CA21-EE2A-B37E-A5203A56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426" y="4170218"/>
            <a:ext cx="20847562" cy="756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BE544D-9D81-C8B2-3278-B84AF5C1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07" y="-184659"/>
            <a:ext cx="5486043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7FA73-B6BC-413F-AD25-683165BE37A6}" type="datetime1">
              <a:rPr lang="nb-NO" smtClean="0"/>
              <a:t>11.03.2024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AF4ED8-5972-F03E-0673-3298C36A3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9804" y="12732321"/>
            <a:ext cx="822906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E52429-89CB-6D0E-145B-4ABA01FE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698031"/>
            <a:ext cx="5486043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2000">
                <a:solidFill>
                  <a:schemeClr val="dk1"/>
                </a:solidFill>
              </a:defRPr>
            </a:lvl1pPr>
          </a:lstStyle>
          <a:p>
            <a:fld id="{8F38CB8C-9F3F-4D9A-91AD-F1C485AF55CA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2AF0CEF-E1A6-CC11-0942-027553E87B56}"/>
              </a:ext>
            </a:extLst>
          </p:cNvPr>
          <p:cNvCxnSpPr/>
          <p:nvPr userDrawn="1"/>
        </p:nvCxnSpPr>
        <p:spPr>
          <a:xfrm>
            <a:off x="1714714" y="12538639"/>
            <a:ext cx="209556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k 14">
            <a:extLst>
              <a:ext uri="{FF2B5EF4-FFF2-40B4-BE49-F238E27FC236}">
                <a16:creationId xmlns:a16="http://schemas.microsoft.com/office/drawing/2014/main" id="{739B7C8F-032F-1FA7-5DEC-EA2F1E7499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2812" y="12714305"/>
            <a:ext cx="280029" cy="35640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92CB22A-9A04-EF83-D8BE-DF2226E41A20}"/>
              </a:ext>
            </a:extLst>
          </p:cNvPr>
          <p:cNvSpPr txBox="1"/>
          <p:nvPr userDrawn="1"/>
        </p:nvSpPr>
        <p:spPr>
          <a:xfrm>
            <a:off x="1714714" y="12732321"/>
            <a:ext cx="59988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500" dirty="0">
                <a:solidFill>
                  <a:schemeClr val="tx1"/>
                </a:solidFill>
              </a:rPr>
              <a:t>Krødsherad kommune </a:t>
            </a:r>
          </a:p>
        </p:txBody>
      </p:sp>
    </p:spTree>
    <p:extLst>
      <p:ext uri="{BB962C8B-B14F-4D97-AF65-F5344CB8AC3E}">
        <p14:creationId xmlns:p14="http://schemas.microsoft.com/office/powerpoint/2010/main" val="25728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70" r:id="rId5"/>
    <p:sldLayoutId id="2147483661" r:id="rId6"/>
    <p:sldLayoutId id="2147483671" r:id="rId7"/>
    <p:sldLayoutId id="2147483662" r:id="rId8"/>
    <p:sldLayoutId id="2147483651" r:id="rId9"/>
    <p:sldLayoutId id="2147483663" r:id="rId10"/>
    <p:sldLayoutId id="2147483664" r:id="rId11"/>
    <p:sldLayoutId id="2147483672" r:id="rId12"/>
    <p:sldLayoutId id="2147483673" r:id="rId13"/>
    <p:sldLayoutId id="2147483665" r:id="rId14"/>
    <p:sldLayoutId id="2147483674" r:id="rId15"/>
    <p:sldLayoutId id="2147483675" r:id="rId16"/>
    <p:sldLayoutId id="2147483666" r:id="rId17"/>
    <p:sldLayoutId id="2147483676" r:id="rId18"/>
    <p:sldLayoutId id="2147483677" r:id="rId19"/>
    <p:sldLayoutId id="2147483652" r:id="rId20"/>
    <p:sldLayoutId id="2147483678" r:id="rId21"/>
    <p:sldLayoutId id="2147483679" r:id="rId22"/>
    <p:sldLayoutId id="2147483667" r:id="rId23"/>
    <p:sldLayoutId id="2147483668" r:id="rId24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213" indent="-430213" algn="l" defTabSz="1828709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0426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639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852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5" indent="-430213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E3707-0CD4-50D2-DA0D-69BFC8439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Krødsherad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050E8A6-F5C4-B2F3-04C9-6C0A0474B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Noresund, 7.mars 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A1F542-E3F3-4D93-B107-139218C5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6F7AA2-70E5-D97E-09F9-33EA9B3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01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00DDAC-5824-01AA-92B7-FC264C9F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9404157" cy="923330"/>
          </a:xfrm>
        </p:spPr>
        <p:txBody>
          <a:bodyPr/>
          <a:lstStyle/>
          <a:p>
            <a:pPr algn="ctr"/>
            <a:r>
              <a:rPr lang="nb-NO" dirty="0"/>
              <a:t>Trivsel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A8DD3B-D16D-6427-CEAA-7297D749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10</a:t>
            </a:fld>
            <a:endParaRPr lang="nb-NO"/>
          </a:p>
        </p:txBody>
      </p:sp>
      <p:pic>
        <p:nvPicPr>
          <p:cNvPr id="8" name="Plassholder for innhold 7" descr="Et bilde som inneholder tekst, skjermbilde, Rektangel, nummer&#10;&#10;Automatisk generert beskrivelse">
            <a:extLst>
              <a:ext uri="{FF2B5EF4-FFF2-40B4-BE49-F238E27FC236}">
                <a16:creationId xmlns:a16="http://schemas.microsoft.com/office/drawing/2014/main" id="{F3746A88-B5BA-A313-C4C3-0E86DA69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319" y="4170363"/>
            <a:ext cx="7564437" cy="7564437"/>
          </a:xfrm>
        </p:spPr>
      </p:pic>
      <p:pic>
        <p:nvPicPr>
          <p:cNvPr id="10" name="Plassholder for innhold 9" descr="Et bilde som inneholder tekst, skjermbilde, diagram, Rektangel&#10;&#10;Automatisk generert beskrivelse">
            <a:extLst>
              <a:ext uri="{FF2B5EF4-FFF2-40B4-BE49-F238E27FC236}">
                <a16:creationId xmlns:a16="http://schemas.microsoft.com/office/drawing/2014/main" id="{E2E3F097-CC76-E2E9-6422-4E694B90D64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4013656" y="4170363"/>
            <a:ext cx="7564437" cy="7564437"/>
          </a:xfr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6EE6DCF9-04B9-501B-4BB9-23476AFBFC2B}"/>
              </a:ext>
            </a:extLst>
          </p:cNvPr>
          <p:cNvSpPr txBox="1">
            <a:spLocks/>
          </p:cNvSpPr>
          <p:nvPr/>
        </p:nvSpPr>
        <p:spPr>
          <a:xfrm>
            <a:off x="11739687" y="2600616"/>
            <a:ext cx="9404157" cy="923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Motivasjon</a:t>
            </a:r>
          </a:p>
        </p:txBody>
      </p:sp>
    </p:spTree>
    <p:extLst>
      <p:ext uri="{BB962C8B-B14F-4D97-AF65-F5344CB8AC3E}">
        <p14:creationId xmlns:p14="http://schemas.microsoft.com/office/powerpoint/2010/main" val="328768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502AD6-06A2-D357-9CBF-54849E81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26" y="2600616"/>
            <a:ext cx="10111442" cy="923330"/>
          </a:xfrm>
        </p:spPr>
        <p:txBody>
          <a:bodyPr/>
          <a:lstStyle/>
          <a:p>
            <a:pPr algn="ctr"/>
            <a:r>
              <a:rPr lang="nb-NO" dirty="0"/>
              <a:t>Mestring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C332CC-C900-C5D1-CB56-96C6D415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11</a:t>
            </a:fld>
            <a:endParaRPr lang="nb-NO"/>
          </a:p>
        </p:txBody>
      </p:sp>
      <p:pic>
        <p:nvPicPr>
          <p:cNvPr id="8" name="Plassholder for innhold 7" descr="Et bilde som inneholder tekst, skjermbilde, Rektangel, Parallell&#10;&#10;Automatisk generert beskrivelse">
            <a:extLst>
              <a:ext uri="{FF2B5EF4-FFF2-40B4-BE49-F238E27FC236}">
                <a16:creationId xmlns:a16="http://schemas.microsoft.com/office/drawing/2014/main" id="{980C81EF-8B44-643D-DAD8-D6C37D4A8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319" y="4170363"/>
            <a:ext cx="7564437" cy="7564437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48A9694-52DC-53B6-3948-C526E674375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250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A959F-07F3-F952-A581-463073CF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SÅNN GJØR VI DET I KRØDSHERADSKOLEN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A1A044-BFAD-38FE-9B4F-1537796D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Lekser </a:t>
            </a:r>
          </a:p>
          <a:p>
            <a:r>
              <a:rPr lang="nb-NO" dirty="0"/>
              <a:t>Mobil</a:t>
            </a:r>
          </a:p>
          <a:p>
            <a:r>
              <a:rPr lang="nb-NO" dirty="0"/>
              <a:t>Meldingsboka </a:t>
            </a:r>
          </a:p>
          <a:p>
            <a:r>
              <a:rPr lang="nb-NO" dirty="0"/>
              <a:t>Skoledagen </a:t>
            </a:r>
          </a:p>
          <a:p>
            <a:r>
              <a:rPr lang="nb-NO" dirty="0"/>
              <a:t>Nistepakka</a:t>
            </a:r>
          </a:p>
          <a:p>
            <a:r>
              <a:rPr lang="nb-NO" dirty="0"/>
              <a:t>Hodeplagg </a:t>
            </a:r>
          </a:p>
          <a:p>
            <a:r>
              <a:rPr lang="nb-NO" dirty="0"/>
              <a:t>Ekskursjoner </a:t>
            </a:r>
          </a:p>
          <a:p>
            <a:r>
              <a:rPr lang="nb-NO" dirty="0"/>
              <a:t>Digitale enheter </a:t>
            </a:r>
          </a:p>
          <a:p>
            <a:r>
              <a:rPr lang="nb-NO" dirty="0"/>
              <a:t>Lærebøker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F4F40F-1493-B278-5D5F-65B3D8B9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2C449D-506D-5B9C-F429-F9AB0DEF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0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30FDA0-3F8A-1939-E505-9342E604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2D66AD-1EC5-AF2C-A93B-C1A4B9AB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650F10-BC7A-7D69-D131-9D46770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35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71252-D195-0850-8956-A1DFFDC2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vi stolte av </a:t>
            </a:r>
            <a:r>
              <a:rPr lang="nb-NO" dirty="0">
                <a:sym typeface="Wingdings" panose="05000000000000000000" pitchFamily="2" charset="2"/>
              </a:rPr>
              <a:t> </a:t>
            </a: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0812F72-47DE-C732-E71E-15F567EC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814197-A3F8-6B58-2260-30BA126B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81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AFD080-5825-FE4B-1682-0E2AEEB3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Ønsker for fremtiden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5816FC-944E-790C-57DC-7F7814BD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RO </a:t>
            </a:r>
          </a:p>
          <a:p>
            <a:r>
              <a:rPr lang="nb-NO" dirty="0"/>
              <a:t>Tid til å jobbe med det som er oppdraget vårt</a:t>
            </a:r>
          </a:p>
          <a:p>
            <a:r>
              <a:rPr lang="nb-NO" dirty="0"/>
              <a:t>Ressurser til å kunne ivareta de utfordringene som måtte møte oss</a:t>
            </a:r>
          </a:p>
          <a:p>
            <a:r>
              <a:rPr lang="nb-NO" dirty="0"/>
              <a:t>Forutsigbarhet </a:t>
            </a:r>
          </a:p>
          <a:p>
            <a:r>
              <a:rPr lang="nb-NO" dirty="0"/>
              <a:t>Beholde den kompetansen vi har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7D950E-2233-AE61-A7D3-F5C571BE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76C161-4B56-4F98-ACBC-D84BEBD9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74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900BD2-B10B-C54F-368E-BB64790E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9D54EB-2B0B-B31F-C891-6D1453B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7C48413-BF53-3939-51A3-F6294669F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Laget Krødsherad skole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C851A0A-FE22-7A7A-84B8-D82E55268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6447469" y="10515600"/>
            <a:ext cx="6673107" cy="105208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12" name="Plassholder for bilde 11" descr="Et bilde som inneholder person, Motetilbehør, klær, klokke&#10;&#10;Automatisk generert beskrivelse">
            <a:extLst>
              <a:ext uri="{FF2B5EF4-FFF2-40B4-BE49-F238E27FC236}">
                <a16:creationId xmlns:a16="http://schemas.microsoft.com/office/drawing/2014/main" id="{84704B5C-486E-A227-B9BF-661BDB0960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236" b="16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00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37714E-0E80-FA99-BA46-9630EA95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Lederstruktur 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F9A19AE-A670-0A34-1846-B9CFA1AED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441285"/>
              </p:ext>
            </p:extLst>
          </p:nvPr>
        </p:nvGraphicFramePr>
        <p:xfrm>
          <a:off x="1766888" y="4170363"/>
          <a:ext cx="20848637" cy="756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D25028-4E9D-3CE1-25CE-A396AE5A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C650AB-A591-9FB8-0C26-F18AD347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75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D2996E-D20C-21FD-9378-4489DA7E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Funksjoner i 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0BB77D-2606-0BDE-8E76-DF818FA3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Kontaktlærer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Faglærer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Spesialpedagog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Spesialpedagogisk koordinator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Samlingsstyrer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 SFO-koordinator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BF3EEB-DDD1-D0C4-6DDA-E30ADE3F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791CF4-0CFE-CA7A-9E86-51384A2D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40DB31-6205-3D5B-4128-92D83A71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KRØDSHERAD SKOLE SFO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5DE6EED-B7F2-B997-882F-ECFE328D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266C34-A2F1-C065-2BA5-9A52F3A7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43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EE248-3D15-C4D2-E9B2-A24B42B0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MEDVIRKNING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24D2E09-3FD7-1580-0ADC-633C06C0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14AA38-5D16-B43E-0983-2118D304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0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6754BD-0C43-7935-48FA-5133C80A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SKOLEBYGGET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2B76F4-D25F-D205-2232-379B3FC27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Elevarealer</a:t>
            </a:r>
          </a:p>
          <a:p>
            <a:r>
              <a:rPr lang="nb-NO" dirty="0"/>
              <a:t>Personalarealer</a:t>
            </a:r>
          </a:p>
          <a:p>
            <a:r>
              <a:rPr lang="nb-NO" dirty="0"/>
              <a:t>Utenomhus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5C499F-8FBE-C8BC-F843-0A8D15B2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68A2D0-7A94-4ED4-6C0D-D8975DAB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0D8671F-0243-54A7-FA91-C3B84EC5F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84790" y="7198429"/>
            <a:ext cx="12193500" cy="81290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FFA27B8-3349-3224-C6D1-39E78F41E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CFB04635-394E-F2DA-D6F4-B31C5368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59" y="1909698"/>
            <a:ext cx="11905156" cy="105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2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EDA94-9101-4BBF-0994-A580DFDF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9600" dirty="0"/>
              <a:t>LOVVERK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87B888-37A7-ADE5-B3FB-04A9AE7A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6600" dirty="0"/>
              <a:t>Opplæringsloven</a:t>
            </a:r>
          </a:p>
          <a:p>
            <a:pPr marL="0" indent="0">
              <a:buNone/>
            </a:pPr>
            <a:r>
              <a:rPr lang="nb-NO" sz="6600" dirty="0"/>
              <a:t>§5.1</a:t>
            </a:r>
          </a:p>
          <a:p>
            <a:pPr marL="0" indent="0">
              <a:buNone/>
            </a:pPr>
            <a:r>
              <a:rPr lang="nb-NO" sz="6600" dirty="0"/>
              <a:t>§2.8</a:t>
            </a:r>
          </a:p>
          <a:p>
            <a:pPr marL="0" indent="0">
              <a:buNone/>
            </a:pPr>
            <a:r>
              <a:rPr lang="nb-NO" sz="6600" dirty="0"/>
              <a:t>§9 A</a:t>
            </a:r>
          </a:p>
          <a:p>
            <a:pPr marL="0" indent="0">
              <a:buNone/>
            </a:pPr>
            <a:r>
              <a:rPr lang="nb-NO" sz="6600" dirty="0"/>
              <a:t>Tilpassa opplæring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AE3DE4-4F87-38A5-15C6-F3FDE3E4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C3985C-0242-73B4-2A82-DB9C8847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70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756580-8A34-7021-BADE-201687E4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 2023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2067B5-5D1E-8669-4734-9EA450F9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6ADBC0-1493-E3B3-DCEC-F23DBB0A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B8C-9F3F-4D9A-91AD-F1C485AF55CA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68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F7A64A"/>
      </a:dk2>
      <a:lt2>
        <a:srgbClr val="C6B282"/>
      </a:lt2>
      <a:accent1>
        <a:srgbClr val="0B4646"/>
      </a:accent1>
      <a:accent2>
        <a:srgbClr val="6BA34B"/>
      </a:accent2>
      <a:accent3>
        <a:srgbClr val="003EA2"/>
      </a:accent3>
      <a:accent4>
        <a:srgbClr val="142C46"/>
      </a:accent4>
      <a:accent5>
        <a:srgbClr val="BF648F"/>
      </a:accent5>
      <a:accent6>
        <a:srgbClr val="423B48"/>
      </a:accent6>
      <a:hlink>
        <a:srgbClr val="467886"/>
      </a:hlink>
      <a:folHlink>
        <a:srgbClr val="96607D"/>
      </a:folHlink>
    </a:clrScheme>
    <a:fontScheme name="Egendefinert 9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rødsherad_kommune_ppt-mal_grønn" id="{75EFE284-E4CD-F941-860B-BB4C2A84E51C}" vid="{9A6CBBE5-D2E3-1A47-8B85-B536983F20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034332F7E5B1468849EA3CD12A3B7D" ma:contentTypeVersion="17" ma:contentTypeDescription="Opprett et nytt dokument." ma:contentTypeScope="" ma:versionID="6bf95ce354b74114b935f825edc2e690">
  <xsd:schema xmlns:xsd="http://www.w3.org/2001/XMLSchema" xmlns:xs="http://www.w3.org/2001/XMLSchema" xmlns:p="http://schemas.microsoft.com/office/2006/metadata/properties" xmlns:ns2="d506e9fb-f6d4-4624-99a2-61ab2946b362" xmlns:ns3="040c335d-7dfa-4893-ac08-725cbb2eb4c1" targetNamespace="http://schemas.microsoft.com/office/2006/metadata/properties" ma:root="true" ma:fieldsID="8efd766796883c929cf053fb1ed0f642" ns2:_="" ns3:_="">
    <xsd:import namespace="d506e9fb-f6d4-4624-99a2-61ab2946b362"/>
    <xsd:import namespace="040c335d-7dfa-4893-ac08-725cbb2eb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e9fb-f6d4-4624-99a2-61ab2946b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fef5715-2ac3-4ab2-9efd-6c4aafee3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335d-7dfa-4893-ac08-725cbb2eb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c0de79-5f6a-44d7-b5c5-0f7ef0738c9b}" ma:internalName="TaxCatchAll" ma:showField="CatchAllData" ma:web="040c335d-7dfa-4893-ac08-725cbb2eb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767B3-3EF2-40B8-A8B4-555F7999E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9999FA-1F5C-4E60-BB70-37576E136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6e9fb-f6d4-4624-99a2-61ab2946b362"/>
    <ds:schemaRef ds:uri="040c335d-7dfa-4893-ac08-725cbb2eb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Krødsherad_kommune_ppt-mal_grønn</Template>
  <TotalTime>443</TotalTime>
  <Words>144</Words>
  <Application>Microsoft Office PowerPoint</Application>
  <PresentationFormat>Egendefinert</PresentationFormat>
  <Paragraphs>69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Office-tema</vt:lpstr>
      <vt:lpstr>Krødsherad skole</vt:lpstr>
      <vt:lpstr>Laget Krødsherad skole</vt:lpstr>
      <vt:lpstr>Lederstruktur </vt:lpstr>
      <vt:lpstr>Funksjoner i skolen</vt:lpstr>
      <vt:lpstr>KRØDSHERAD SKOLE SFO</vt:lpstr>
      <vt:lpstr>MEDVIRKNING </vt:lpstr>
      <vt:lpstr>SKOLEBYGGET</vt:lpstr>
      <vt:lpstr>LOVVERK</vt:lpstr>
      <vt:lpstr>ELEVUNDERSØKELSEN 2023</vt:lpstr>
      <vt:lpstr>Trivsel</vt:lpstr>
      <vt:lpstr>Mestring</vt:lpstr>
      <vt:lpstr>SÅNN GJØR VI DET I KRØDSHERADSKOLEN </vt:lpstr>
      <vt:lpstr>UTFORDRINGER </vt:lpstr>
      <vt:lpstr>Dette er vi stolte av  </vt:lpstr>
      <vt:lpstr>Ønsker for fremtiden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Aaskjær</dc:creator>
  <cp:lastModifiedBy>Linda Aaskjær</cp:lastModifiedBy>
  <cp:revision>1</cp:revision>
  <dcterms:created xsi:type="dcterms:W3CDTF">2024-02-26T08:26:26Z</dcterms:created>
  <dcterms:modified xsi:type="dcterms:W3CDTF">2024-03-11T08:50:04Z</dcterms:modified>
</cp:coreProperties>
</file>